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8"/>
    <p:sldMasterId id="2147483842" r:id="rId9"/>
  </p:sldMasterIdLst>
  <p:notesMasterIdLst>
    <p:notesMasterId r:id="rId15"/>
  </p:notesMasterIdLst>
  <p:handoutMasterIdLst>
    <p:handoutMasterId r:id="rId16"/>
  </p:handoutMasterIdLst>
  <p:sldIdLst>
    <p:sldId id="469" r:id="rId10"/>
    <p:sldId id="472" r:id="rId11"/>
    <p:sldId id="471" r:id="rId12"/>
    <p:sldId id="475" r:id="rId13"/>
    <p:sldId id="476" r:id="rId14"/>
  </p:sldIdLst>
  <p:sldSz cx="9144000" cy="6858000" type="screen4x3"/>
  <p:notesSz cx="6797675" cy="9926638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1B8412F-3F0B-4F02-B6A9-8E11B68FC310}" v="7" dt="2021-05-12T22:05:16.180"/>
    <p1510:client id="{F3C7F36D-4C98-4434-8253-EB4D38A4E9CE}" v="34" dt="2021-05-12T21:45:09.38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14" autoAdjust="0"/>
    <p:restoredTop sz="94660"/>
  </p:normalViewPr>
  <p:slideViewPr>
    <p:cSldViewPr snapToGrid="0">
      <p:cViewPr varScale="1">
        <p:scale>
          <a:sx n="51" d="100"/>
          <a:sy n="51" d="100"/>
        </p:scale>
        <p:origin x="1402" y="5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1.xml"/><Relationship Id="rId13" Type="http://schemas.openxmlformats.org/officeDocument/2006/relationships/slide" Target="slides/slide4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customXml" Target="../customXml/item7.xml"/><Relationship Id="rId12" Type="http://schemas.openxmlformats.org/officeDocument/2006/relationships/slide" Target="slides/slide3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slide" Target="slides/slide2.xml"/><Relationship Id="rId5" Type="http://schemas.openxmlformats.org/officeDocument/2006/relationships/customXml" Target="../customXml/item5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1.xml"/><Relationship Id="rId19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slideMaster" Target="slideMasters/slideMaster2.xml"/><Relationship Id="rId14" Type="http://schemas.openxmlformats.org/officeDocument/2006/relationships/slide" Target="slides/slide5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eoff George" userId="90403309-e233-4ae5-868b-ec0d10e17ad2" providerId="ADAL" clId="{61035064-4953-4921-9F0B-DE814EB0142D}"/>
    <pc:docChg chg="delSld">
      <pc:chgData name="Geoff George" userId="90403309-e233-4ae5-868b-ec0d10e17ad2" providerId="ADAL" clId="{61035064-4953-4921-9F0B-DE814EB0142D}" dt="2021-05-11T08:05:52.604" v="0" actId="2696"/>
      <pc:docMkLst>
        <pc:docMk/>
      </pc:docMkLst>
      <pc:sldChg chg="del">
        <pc:chgData name="Geoff George" userId="90403309-e233-4ae5-868b-ec0d10e17ad2" providerId="ADAL" clId="{61035064-4953-4921-9F0B-DE814EB0142D}" dt="2021-05-11T08:05:52.604" v="0" actId="2696"/>
        <pc:sldMkLst>
          <pc:docMk/>
          <pc:sldMk cId="0" sldId="372"/>
        </pc:sldMkLst>
      </pc:sldChg>
    </pc:docChg>
  </pc:docChgLst>
  <pc:docChgLst>
    <pc:chgData name="Geoff George" userId="90403309-e233-4ae5-868b-ec0d10e17ad2" providerId="ADAL" clId="{168B8353-D5FB-4226-8BF4-71DB7A09EA99}"/>
    <pc:docChg chg="modSld">
      <pc:chgData name="Geoff George" userId="90403309-e233-4ae5-868b-ec0d10e17ad2" providerId="ADAL" clId="{168B8353-D5FB-4226-8BF4-71DB7A09EA99}" dt="2021-05-04T18:08:28.117" v="7" actId="21"/>
      <pc:docMkLst>
        <pc:docMk/>
      </pc:docMkLst>
      <pc:sldChg chg="delSp modSp">
        <pc:chgData name="Geoff George" userId="90403309-e233-4ae5-868b-ec0d10e17ad2" providerId="ADAL" clId="{168B8353-D5FB-4226-8BF4-71DB7A09EA99}" dt="2021-05-04T18:08:28.117" v="7" actId="21"/>
        <pc:sldMkLst>
          <pc:docMk/>
          <pc:sldMk cId="0" sldId="372"/>
        </pc:sldMkLst>
        <pc:picChg chg="mod">
          <ac:chgData name="Geoff George" userId="90403309-e233-4ae5-868b-ec0d10e17ad2" providerId="ADAL" clId="{168B8353-D5FB-4226-8BF4-71DB7A09EA99}" dt="2021-05-04T18:08:13.928" v="5" actId="1076"/>
          <ac:picMkLst>
            <pc:docMk/>
            <pc:sldMk cId="0" sldId="372"/>
            <ac:picMk id="4100" creationId="{9B96A22F-7283-47F9-B7D6-8E36F2ACA3ED}"/>
          </ac:picMkLst>
        </pc:picChg>
        <pc:picChg chg="mod">
          <ac:chgData name="Geoff George" userId="90403309-e233-4ae5-868b-ec0d10e17ad2" providerId="ADAL" clId="{168B8353-D5FB-4226-8BF4-71DB7A09EA99}" dt="2021-05-04T18:08:07.285" v="3" actId="14100"/>
          <ac:picMkLst>
            <pc:docMk/>
            <pc:sldMk cId="0" sldId="372"/>
            <ac:picMk id="4102" creationId="{A7732C0B-417E-4F28-B7CB-A73833C1CF73}"/>
          </ac:picMkLst>
        </pc:picChg>
        <pc:picChg chg="del mod">
          <ac:chgData name="Geoff George" userId="90403309-e233-4ae5-868b-ec0d10e17ad2" providerId="ADAL" clId="{168B8353-D5FB-4226-8BF4-71DB7A09EA99}" dt="2021-05-04T18:08:28.117" v="7" actId="21"/>
          <ac:picMkLst>
            <pc:docMk/>
            <pc:sldMk cId="0" sldId="372"/>
            <ac:picMk id="4103" creationId="{FA0B3230-D547-42BE-9B36-FA31F298F168}"/>
          </ac:picMkLst>
        </pc:picChg>
      </pc:sldChg>
    </pc:docChg>
  </pc:docChgLst>
  <pc:docChgLst>
    <pc:chgData name="Geoff George" userId="90403309-e233-4ae5-868b-ec0d10e17ad2" providerId="ADAL" clId="{6780AEB4-7274-4D40-8941-EB12B56CDAD8}"/>
    <pc:docChg chg="modSld">
      <pc:chgData name="Geoff George" userId="90403309-e233-4ae5-868b-ec0d10e17ad2" providerId="ADAL" clId="{6780AEB4-7274-4D40-8941-EB12B56CDAD8}" dt="2021-05-12T22:31:43.169" v="18" actId="20577"/>
      <pc:docMkLst>
        <pc:docMk/>
      </pc:docMkLst>
      <pc:sldChg chg="modSp mod">
        <pc:chgData name="Geoff George" userId="90403309-e233-4ae5-868b-ec0d10e17ad2" providerId="ADAL" clId="{6780AEB4-7274-4D40-8941-EB12B56CDAD8}" dt="2021-05-12T22:30:56.369" v="10" actId="20577"/>
        <pc:sldMkLst>
          <pc:docMk/>
          <pc:sldMk cId="3608102379" sldId="471"/>
        </pc:sldMkLst>
        <pc:spChg chg="mod">
          <ac:chgData name="Geoff George" userId="90403309-e233-4ae5-868b-ec0d10e17ad2" providerId="ADAL" clId="{6780AEB4-7274-4D40-8941-EB12B56CDAD8}" dt="2021-05-12T22:30:56.369" v="10" actId="20577"/>
          <ac:spMkLst>
            <pc:docMk/>
            <pc:sldMk cId="3608102379" sldId="471"/>
            <ac:spMk id="2" creationId="{84D4A7B0-9793-4D38-854A-123DD87E958A}"/>
          </ac:spMkLst>
        </pc:spChg>
      </pc:sldChg>
      <pc:sldChg chg="modSp mod">
        <pc:chgData name="Geoff George" userId="90403309-e233-4ae5-868b-ec0d10e17ad2" providerId="ADAL" clId="{6780AEB4-7274-4D40-8941-EB12B56CDAD8}" dt="2021-05-12T22:31:43.169" v="18" actId="20577"/>
        <pc:sldMkLst>
          <pc:docMk/>
          <pc:sldMk cId="1848733363" sldId="475"/>
        </pc:sldMkLst>
        <pc:spChg chg="mod">
          <ac:chgData name="Geoff George" userId="90403309-e233-4ae5-868b-ec0d10e17ad2" providerId="ADAL" clId="{6780AEB4-7274-4D40-8941-EB12B56CDAD8}" dt="2021-05-12T22:31:43.169" v="18" actId="20577"/>
          <ac:spMkLst>
            <pc:docMk/>
            <pc:sldMk cId="1848733363" sldId="475"/>
            <ac:spMk id="2" creationId="{0ECAE892-02E6-41E0-8012-0066ECF57237}"/>
          </ac:spMkLst>
        </pc:spChg>
      </pc:sldChg>
    </pc:docChg>
  </pc:docChgLst>
  <pc:docChgLst>
    <pc:chgData name="Geoff George" userId="90403309-e233-4ae5-868b-ec0d10e17ad2" providerId="ADAL" clId="{F3C7F36D-4C98-4434-8253-EB4D38A4E9CE}"/>
    <pc:docChg chg="undo custSel addSld modSld">
      <pc:chgData name="Geoff George" userId="90403309-e233-4ae5-868b-ec0d10e17ad2" providerId="ADAL" clId="{F3C7F36D-4C98-4434-8253-EB4D38A4E9CE}" dt="2021-05-12T21:47:21.356" v="1062" actId="20577"/>
      <pc:docMkLst>
        <pc:docMk/>
      </pc:docMkLst>
      <pc:sldChg chg="addSp delSp modSp mod">
        <pc:chgData name="Geoff George" userId="90403309-e233-4ae5-868b-ec0d10e17ad2" providerId="ADAL" clId="{F3C7F36D-4C98-4434-8253-EB4D38A4E9CE}" dt="2021-05-12T20:47:19.767" v="471" actId="20577"/>
        <pc:sldMkLst>
          <pc:docMk/>
          <pc:sldMk cId="645388320" sldId="469"/>
        </pc:sldMkLst>
        <pc:spChg chg="mod">
          <ac:chgData name="Geoff George" userId="90403309-e233-4ae5-868b-ec0d10e17ad2" providerId="ADAL" clId="{F3C7F36D-4C98-4434-8253-EB4D38A4E9CE}" dt="2021-05-12T20:47:19.767" v="471" actId="20577"/>
          <ac:spMkLst>
            <pc:docMk/>
            <pc:sldMk cId="645388320" sldId="469"/>
            <ac:spMk id="2" creationId="{61DBCE87-5AB5-4A90-B4D0-7B7AB5182B86}"/>
          </ac:spMkLst>
        </pc:spChg>
        <pc:spChg chg="del mod">
          <ac:chgData name="Geoff George" userId="90403309-e233-4ae5-868b-ec0d10e17ad2" providerId="ADAL" clId="{F3C7F36D-4C98-4434-8253-EB4D38A4E9CE}" dt="2021-05-12T20:25:07.684" v="4"/>
          <ac:spMkLst>
            <pc:docMk/>
            <pc:sldMk cId="645388320" sldId="469"/>
            <ac:spMk id="3" creationId="{97AD2386-AB67-4BF3-92F4-0D94175C4AC6}"/>
          </ac:spMkLst>
        </pc:spChg>
        <pc:spChg chg="add mod">
          <ac:chgData name="Geoff George" userId="90403309-e233-4ae5-868b-ec0d10e17ad2" providerId="ADAL" clId="{F3C7F36D-4C98-4434-8253-EB4D38A4E9CE}" dt="2021-05-12T20:28:00.431" v="139" actId="20577"/>
          <ac:spMkLst>
            <pc:docMk/>
            <pc:sldMk cId="645388320" sldId="469"/>
            <ac:spMk id="4" creationId="{D2807CB2-F01B-451D-98D6-5BC5529069BC}"/>
          </ac:spMkLst>
        </pc:spChg>
      </pc:sldChg>
      <pc:sldChg chg="modSp mod">
        <pc:chgData name="Geoff George" userId="90403309-e233-4ae5-868b-ec0d10e17ad2" providerId="ADAL" clId="{F3C7F36D-4C98-4434-8253-EB4D38A4E9CE}" dt="2021-05-12T20:52:45.604" v="619" actId="20577"/>
        <pc:sldMkLst>
          <pc:docMk/>
          <pc:sldMk cId="3608102379" sldId="471"/>
        </pc:sldMkLst>
        <pc:spChg chg="mod">
          <ac:chgData name="Geoff George" userId="90403309-e233-4ae5-868b-ec0d10e17ad2" providerId="ADAL" clId="{F3C7F36D-4C98-4434-8253-EB4D38A4E9CE}" dt="2021-05-12T20:52:45.604" v="619" actId="20577"/>
          <ac:spMkLst>
            <pc:docMk/>
            <pc:sldMk cId="3608102379" sldId="471"/>
            <ac:spMk id="3" creationId="{3E3D04DD-1760-4F2F-9002-53D40F49FBED}"/>
          </ac:spMkLst>
        </pc:spChg>
        <pc:graphicFrameChg chg="mod modGraphic">
          <ac:chgData name="Geoff George" userId="90403309-e233-4ae5-868b-ec0d10e17ad2" providerId="ADAL" clId="{F3C7F36D-4C98-4434-8253-EB4D38A4E9CE}" dt="2021-05-12T20:51:06.491" v="495" actId="1076"/>
          <ac:graphicFrameMkLst>
            <pc:docMk/>
            <pc:sldMk cId="3608102379" sldId="471"/>
            <ac:graphicFrameMk id="6" creationId="{55D49458-8467-4276-9448-673DA170FC7F}"/>
          </ac:graphicFrameMkLst>
        </pc:graphicFrameChg>
      </pc:sldChg>
      <pc:sldChg chg="addSp delSp modSp mod">
        <pc:chgData name="Geoff George" userId="90403309-e233-4ae5-868b-ec0d10e17ad2" providerId="ADAL" clId="{F3C7F36D-4C98-4434-8253-EB4D38A4E9CE}" dt="2021-05-12T21:19:11.248" v="798" actId="20577"/>
        <pc:sldMkLst>
          <pc:docMk/>
          <pc:sldMk cId="3813579986" sldId="472"/>
        </pc:sldMkLst>
        <pc:spChg chg="del mod">
          <ac:chgData name="Geoff George" userId="90403309-e233-4ae5-868b-ec0d10e17ad2" providerId="ADAL" clId="{F3C7F36D-4C98-4434-8253-EB4D38A4E9CE}" dt="2021-05-12T20:28:34.520" v="140"/>
          <ac:spMkLst>
            <pc:docMk/>
            <pc:sldMk cId="3813579986" sldId="472"/>
            <ac:spMk id="2" creationId="{1A24726A-CD53-4E82-81A2-490BC73DAC20}"/>
          </ac:spMkLst>
        </pc:spChg>
        <pc:spChg chg="mod">
          <ac:chgData name="Geoff George" userId="90403309-e233-4ae5-868b-ec0d10e17ad2" providerId="ADAL" clId="{F3C7F36D-4C98-4434-8253-EB4D38A4E9CE}" dt="2021-05-12T21:19:11.248" v="798" actId="20577"/>
          <ac:spMkLst>
            <pc:docMk/>
            <pc:sldMk cId="3813579986" sldId="472"/>
            <ac:spMk id="3" creationId="{0CA313B2-1BB8-414B-A423-488A1348AD64}"/>
          </ac:spMkLst>
        </pc:spChg>
        <pc:spChg chg="del mod">
          <ac:chgData name="Geoff George" userId="90403309-e233-4ae5-868b-ec0d10e17ad2" providerId="ADAL" clId="{F3C7F36D-4C98-4434-8253-EB4D38A4E9CE}" dt="2021-05-12T20:28:34.520" v="140"/>
          <ac:spMkLst>
            <pc:docMk/>
            <pc:sldMk cId="3813579986" sldId="472"/>
            <ac:spMk id="4" creationId="{5FDFE37F-9F03-448F-822D-AA256EDEAC8B}"/>
          </ac:spMkLst>
        </pc:spChg>
        <pc:spChg chg="add mod">
          <ac:chgData name="Geoff George" userId="90403309-e233-4ae5-868b-ec0d10e17ad2" providerId="ADAL" clId="{F3C7F36D-4C98-4434-8253-EB4D38A4E9CE}" dt="2021-05-12T20:35:50.543" v="149" actId="20577"/>
          <ac:spMkLst>
            <pc:docMk/>
            <pc:sldMk cId="3813579986" sldId="472"/>
            <ac:spMk id="5" creationId="{239709EE-40BB-423C-8F6B-8061C267667B}"/>
          </ac:spMkLst>
        </pc:spChg>
      </pc:sldChg>
      <pc:sldChg chg="addSp delSp modSp new mod">
        <pc:chgData name="Geoff George" userId="90403309-e233-4ae5-868b-ec0d10e17ad2" providerId="ADAL" clId="{F3C7F36D-4C98-4434-8253-EB4D38A4E9CE}" dt="2021-05-12T21:40:04.293" v="884" actId="20577"/>
        <pc:sldMkLst>
          <pc:docMk/>
          <pc:sldMk cId="3818127569" sldId="473"/>
        </pc:sldMkLst>
        <pc:spChg chg="mod">
          <ac:chgData name="Geoff George" userId="90403309-e233-4ae5-868b-ec0d10e17ad2" providerId="ADAL" clId="{F3C7F36D-4C98-4434-8253-EB4D38A4E9CE}" dt="2021-05-12T21:39:39.041" v="854" actId="20577"/>
          <ac:spMkLst>
            <pc:docMk/>
            <pc:sldMk cId="3818127569" sldId="473"/>
            <ac:spMk id="2" creationId="{9C18D1A1-7068-48B6-9995-00478424DF33}"/>
          </ac:spMkLst>
        </pc:spChg>
        <pc:spChg chg="del">
          <ac:chgData name="Geoff George" userId="90403309-e233-4ae5-868b-ec0d10e17ad2" providerId="ADAL" clId="{F3C7F36D-4C98-4434-8253-EB4D38A4E9CE}" dt="2021-05-12T20:57:03.735" v="620"/>
          <ac:spMkLst>
            <pc:docMk/>
            <pc:sldMk cId="3818127569" sldId="473"/>
            <ac:spMk id="3" creationId="{FF12F2AA-04FD-407B-ACED-7BAA8E9146AA}"/>
          </ac:spMkLst>
        </pc:spChg>
        <pc:spChg chg="add mod">
          <ac:chgData name="Geoff George" userId="90403309-e233-4ae5-868b-ec0d10e17ad2" providerId="ADAL" clId="{F3C7F36D-4C98-4434-8253-EB4D38A4E9CE}" dt="2021-05-12T21:40:04.293" v="884" actId="20577"/>
          <ac:spMkLst>
            <pc:docMk/>
            <pc:sldMk cId="3818127569" sldId="473"/>
            <ac:spMk id="5" creationId="{C5663546-7CB3-44FD-8FEE-EE8960E97234}"/>
          </ac:spMkLst>
        </pc:spChg>
        <pc:spChg chg="add del mod">
          <ac:chgData name="Geoff George" userId="90403309-e233-4ae5-868b-ec0d10e17ad2" providerId="ADAL" clId="{F3C7F36D-4C98-4434-8253-EB4D38A4E9CE}" dt="2021-05-12T20:58:36.129" v="645"/>
          <ac:spMkLst>
            <pc:docMk/>
            <pc:sldMk cId="3818127569" sldId="473"/>
            <ac:spMk id="6" creationId="{DDAAE641-AE7D-4A26-92C0-00674EFA2147}"/>
          </ac:spMkLst>
        </pc:spChg>
        <pc:spChg chg="add mod">
          <ac:chgData name="Geoff George" userId="90403309-e233-4ae5-868b-ec0d10e17ad2" providerId="ADAL" clId="{F3C7F36D-4C98-4434-8253-EB4D38A4E9CE}" dt="2021-05-12T21:18:19.973" v="782" actId="1076"/>
          <ac:spMkLst>
            <pc:docMk/>
            <pc:sldMk cId="3818127569" sldId="473"/>
            <ac:spMk id="8" creationId="{DCE1A948-7C90-4261-B388-A990912B8594}"/>
          </ac:spMkLst>
        </pc:spChg>
        <pc:picChg chg="add del mod">
          <ac:chgData name="Geoff George" userId="90403309-e233-4ae5-868b-ec0d10e17ad2" providerId="ADAL" clId="{F3C7F36D-4C98-4434-8253-EB4D38A4E9CE}" dt="2021-05-12T20:58:19.255" v="644" actId="21"/>
          <ac:picMkLst>
            <pc:docMk/>
            <pc:sldMk cId="3818127569" sldId="473"/>
            <ac:picMk id="4" creationId="{C4598955-80F9-4A1F-9BC4-4E321BF714BC}"/>
          </ac:picMkLst>
        </pc:picChg>
        <pc:picChg chg="add mod">
          <ac:chgData name="Geoff George" userId="90403309-e233-4ae5-868b-ec0d10e17ad2" providerId="ADAL" clId="{F3C7F36D-4C98-4434-8253-EB4D38A4E9CE}" dt="2021-05-12T21:04:51.718" v="749" actId="732"/>
          <ac:picMkLst>
            <pc:docMk/>
            <pc:sldMk cId="3818127569" sldId="473"/>
            <ac:picMk id="7" creationId="{C593844F-3F39-4663-A6BC-32E9D1948422}"/>
          </ac:picMkLst>
        </pc:picChg>
      </pc:sldChg>
      <pc:sldChg chg="addSp delSp modSp new mod">
        <pc:chgData name="Geoff George" userId="90403309-e233-4ae5-868b-ec0d10e17ad2" providerId="ADAL" clId="{F3C7F36D-4C98-4434-8253-EB4D38A4E9CE}" dt="2021-05-12T21:38:58.074" v="837" actId="20577"/>
        <pc:sldMkLst>
          <pc:docMk/>
          <pc:sldMk cId="3970944193" sldId="474"/>
        </pc:sldMkLst>
        <pc:spChg chg="del">
          <ac:chgData name="Geoff George" userId="90403309-e233-4ae5-868b-ec0d10e17ad2" providerId="ADAL" clId="{F3C7F36D-4C98-4434-8253-EB4D38A4E9CE}" dt="2021-05-12T21:33:38.697" v="799"/>
          <ac:spMkLst>
            <pc:docMk/>
            <pc:sldMk cId="3970944193" sldId="474"/>
            <ac:spMk id="3" creationId="{679C0CFD-8F53-4219-B557-E5F58730D238}"/>
          </ac:spMkLst>
        </pc:spChg>
        <pc:spChg chg="add mod">
          <ac:chgData name="Geoff George" userId="90403309-e233-4ae5-868b-ec0d10e17ad2" providerId="ADAL" clId="{F3C7F36D-4C98-4434-8253-EB4D38A4E9CE}" dt="2021-05-12T21:38:58.074" v="837" actId="20577"/>
          <ac:spMkLst>
            <pc:docMk/>
            <pc:sldMk cId="3970944193" sldId="474"/>
            <ac:spMk id="5" creationId="{7C91A302-EFF0-421B-A57A-C43B261002B2}"/>
          </ac:spMkLst>
        </pc:spChg>
        <pc:picChg chg="add del mod">
          <ac:chgData name="Geoff George" userId="90403309-e233-4ae5-868b-ec0d10e17ad2" providerId="ADAL" clId="{F3C7F36D-4C98-4434-8253-EB4D38A4E9CE}" dt="2021-05-12T21:34:22.448" v="802" actId="21"/>
          <ac:picMkLst>
            <pc:docMk/>
            <pc:sldMk cId="3970944193" sldId="474"/>
            <ac:picMk id="4" creationId="{45B24900-4962-45DB-8E04-39C3EFFD6E77}"/>
          </ac:picMkLst>
        </pc:picChg>
      </pc:sldChg>
      <pc:sldChg chg="addSp modSp new mod">
        <pc:chgData name="Geoff George" userId="90403309-e233-4ae5-868b-ec0d10e17ad2" providerId="ADAL" clId="{F3C7F36D-4C98-4434-8253-EB4D38A4E9CE}" dt="2021-05-12T21:47:21.356" v="1062" actId="20577"/>
        <pc:sldMkLst>
          <pc:docMk/>
          <pc:sldMk cId="1848733363" sldId="475"/>
        </pc:sldMkLst>
        <pc:spChg chg="mod">
          <ac:chgData name="Geoff George" userId="90403309-e233-4ae5-868b-ec0d10e17ad2" providerId="ADAL" clId="{F3C7F36D-4C98-4434-8253-EB4D38A4E9CE}" dt="2021-05-12T21:45:09.388" v="947"/>
          <ac:spMkLst>
            <pc:docMk/>
            <pc:sldMk cId="1848733363" sldId="475"/>
            <ac:spMk id="2" creationId="{0ECAE892-02E6-41E0-8012-0066ECF57237}"/>
          </ac:spMkLst>
        </pc:spChg>
        <pc:spChg chg="mod">
          <ac:chgData name="Geoff George" userId="90403309-e233-4ae5-868b-ec0d10e17ad2" providerId="ADAL" clId="{F3C7F36D-4C98-4434-8253-EB4D38A4E9CE}" dt="2021-05-12T21:47:21.356" v="1062" actId="20577"/>
          <ac:spMkLst>
            <pc:docMk/>
            <pc:sldMk cId="1848733363" sldId="475"/>
            <ac:spMk id="3" creationId="{BBA27446-EB28-4EF7-B0A5-574124522633}"/>
          </ac:spMkLst>
        </pc:spChg>
        <pc:spChg chg="add mod">
          <ac:chgData name="Geoff George" userId="90403309-e233-4ae5-868b-ec0d10e17ad2" providerId="ADAL" clId="{F3C7F36D-4C98-4434-8253-EB4D38A4E9CE}" dt="2021-05-12T21:45:57.109" v="1010" actId="20577"/>
          <ac:spMkLst>
            <pc:docMk/>
            <pc:sldMk cId="1848733363" sldId="475"/>
            <ac:spMk id="4" creationId="{0956B830-C881-4E8C-B7E0-4014EA8B6373}"/>
          </ac:spMkLst>
        </pc:spChg>
      </pc:sldChg>
      <pc:sldChg chg="new">
        <pc:chgData name="Geoff George" userId="90403309-e233-4ae5-868b-ec0d10e17ad2" providerId="ADAL" clId="{F3C7F36D-4C98-4434-8253-EB4D38A4E9CE}" dt="2021-05-12T21:43:39.455" v="908" actId="680"/>
        <pc:sldMkLst>
          <pc:docMk/>
          <pc:sldMk cId="2057026089" sldId="476"/>
        </pc:sldMkLst>
      </pc:sldChg>
    </pc:docChg>
  </pc:docChgLst>
  <pc:docChgLst>
    <pc:chgData name="Geoff George" userId="90403309-e233-4ae5-868b-ec0d10e17ad2" providerId="ADAL" clId="{51B8412F-3F0B-4F02-B6A9-8E11B68FC310}"/>
    <pc:docChg chg="custSel delSld modSld">
      <pc:chgData name="Geoff George" userId="90403309-e233-4ae5-868b-ec0d10e17ad2" providerId="ADAL" clId="{51B8412F-3F0B-4F02-B6A9-8E11B68FC310}" dt="2021-05-12T22:24:58.744" v="204" actId="20577"/>
      <pc:docMkLst>
        <pc:docMk/>
      </pc:docMkLst>
      <pc:sldChg chg="modSp mod">
        <pc:chgData name="Geoff George" userId="90403309-e233-4ae5-868b-ec0d10e17ad2" providerId="ADAL" clId="{51B8412F-3F0B-4F02-B6A9-8E11B68FC310}" dt="2021-05-12T22:00:34.494" v="7" actId="20577"/>
        <pc:sldMkLst>
          <pc:docMk/>
          <pc:sldMk cId="3608102379" sldId="471"/>
        </pc:sldMkLst>
        <pc:graphicFrameChg chg="modGraphic">
          <ac:chgData name="Geoff George" userId="90403309-e233-4ae5-868b-ec0d10e17ad2" providerId="ADAL" clId="{51B8412F-3F0B-4F02-B6A9-8E11B68FC310}" dt="2021-05-12T22:00:34.494" v="7" actId="20577"/>
          <ac:graphicFrameMkLst>
            <pc:docMk/>
            <pc:sldMk cId="3608102379" sldId="471"/>
            <ac:graphicFrameMk id="6" creationId="{55D49458-8467-4276-9448-673DA170FC7F}"/>
          </ac:graphicFrameMkLst>
        </pc:graphicFrameChg>
      </pc:sldChg>
      <pc:sldChg chg="modSp mod">
        <pc:chgData name="Geoff George" userId="90403309-e233-4ae5-868b-ec0d10e17ad2" providerId="ADAL" clId="{51B8412F-3F0B-4F02-B6A9-8E11B68FC310}" dt="2021-05-12T22:24:58.744" v="204" actId="20577"/>
        <pc:sldMkLst>
          <pc:docMk/>
          <pc:sldMk cId="3813579986" sldId="472"/>
        </pc:sldMkLst>
        <pc:spChg chg="mod">
          <ac:chgData name="Geoff George" userId="90403309-e233-4ae5-868b-ec0d10e17ad2" providerId="ADAL" clId="{51B8412F-3F0B-4F02-B6A9-8E11B68FC310}" dt="2021-05-12T22:24:58.744" v="204" actId="20577"/>
          <ac:spMkLst>
            <pc:docMk/>
            <pc:sldMk cId="3813579986" sldId="472"/>
            <ac:spMk id="3" creationId="{0CA313B2-1BB8-414B-A423-488A1348AD64}"/>
          </ac:spMkLst>
        </pc:spChg>
      </pc:sldChg>
      <pc:sldChg chg="del">
        <pc:chgData name="Geoff George" userId="90403309-e233-4ae5-868b-ec0d10e17ad2" providerId="ADAL" clId="{51B8412F-3F0B-4F02-B6A9-8E11B68FC310}" dt="2021-05-12T22:22:28.371" v="179" actId="2696"/>
        <pc:sldMkLst>
          <pc:docMk/>
          <pc:sldMk cId="3818127569" sldId="473"/>
        </pc:sldMkLst>
      </pc:sldChg>
      <pc:sldChg chg="del">
        <pc:chgData name="Geoff George" userId="90403309-e233-4ae5-868b-ec0d10e17ad2" providerId="ADAL" clId="{51B8412F-3F0B-4F02-B6A9-8E11B68FC310}" dt="2021-05-12T22:03:27.551" v="88" actId="2696"/>
        <pc:sldMkLst>
          <pc:docMk/>
          <pc:sldMk cId="3970944193" sldId="474"/>
        </pc:sldMkLst>
      </pc:sldChg>
      <pc:sldChg chg="modSp mod">
        <pc:chgData name="Geoff George" userId="90403309-e233-4ae5-868b-ec0d10e17ad2" providerId="ADAL" clId="{51B8412F-3F0B-4F02-B6A9-8E11B68FC310}" dt="2021-05-12T22:22:16.625" v="178" actId="20577"/>
        <pc:sldMkLst>
          <pc:docMk/>
          <pc:sldMk cId="1848733363" sldId="475"/>
        </pc:sldMkLst>
        <pc:spChg chg="mod">
          <ac:chgData name="Geoff George" userId="90403309-e233-4ae5-868b-ec0d10e17ad2" providerId="ADAL" clId="{51B8412F-3F0B-4F02-B6A9-8E11B68FC310}" dt="2021-05-12T22:22:16.625" v="178" actId="20577"/>
          <ac:spMkLst>
            <pc:docMk/>
            <pc:sldMk cId="1848733363" sldId="475"/>
            <ac:spMk id="3" creationId="{BBA27446-EB28-4EF7-B0A5-574124522633}"/>
          </ac:spMkLst>
        </pc:spChg>
        <pc:spChg chg="mod">
          <ac:chgData name="Geoff George" userId="90403309-e233-4ae5-868b-ec0d10e17ad2" providerId="ADAL" clId="{51B8412F-3F0B-4F02-B6A9-8E11B68FC310}" dt="2021-05-12T22:04:05.066" v="92" actId="20577"/>
          <ac:spMkLst>
            <pc:docMk/>
            <pc:sldMk cId="1848733363" sldId="475"/>
            <ac:spMk id="4" creationId="{0956B830-C881-4E8C-B7E0-4014EA8B6373}"/>
          </ac:spMkLst>
        </pc:spChg>
      </pc:sldChg>
      <pc:sldChg chg="addSp delSp modSp mod">
        <pc:chgData name="Geoff George" userId="90403309-e233-4ae5-868b-ec0d10e17ad2" providerId="ADAL" clId="{51B8412F-3F0B-4F02-B6A9-8E11B68FC310}" dt="2021-05-12T22:05:22.310" v="161" actId="20577"/>
        <pc:sldMkLst>
          <pc:docMk/>
          <pc:sldMk cId="2057026089" sldId="476"/>
        </pc:sldMkLst>
        <pc:spChg chg="del">
          <ac:chgData name="Geoff George" userId="90403309-e233-4ae5-868b-ec0d10e17ad2" providerId="ADAL" clId="{51B8412F-3F0B-4F02-B6A9-8E11B68FC310}" dt="2021-05-12T22:04:41.322" v="93"/>
          <ac:spMkLst>
            <pc:docMk/>
            <pc:sldMk cId="2057026089" sldId="476"/>
            <ac:spMk id="2" creationId="{B1966360-DA34-4A37-A7FC-E81F8B4E7BEF}"/>
          </ac:spMkLst>
        </pc:spChg>
        <pc:spChg chg="del">
          <ac:chgData name="Geoff George" userId="90403309-e233-4ae5-868b-ec0d10e17ad2" providerId="ADAL" clId="{51B8412F-3F0B-4F02-B6A9-8E11B68FC310}" dt="2021-05-12T22:04:41.322" v="93"/>
          <ac:spMkLst>
            <pc:docMk/>
            <pc:sldMk cId="2057026089" sldId="476"/>
            <ac:spMk id="3" creationId="{2E9D1A80-436B-47F3-B7A4-36CBD1B6E3BC}"/>
          </ac:spMkLst>
        </pc:spChg>
        <pc:spChg chg="del">
          <ac:chgData name="Geoff George" userId="90403309-e233-4ae5-868b-ec0d10e17ad2" providerId="ADAL" clId="{51B8412F-3F0B-4F02-B6A9-8E11B68FC310}" dt="2021-05-12T22:04:41.322" v="93"/>
          <ac:spMkLst>
            <pc:docMk/>
            <pc:sldMk cId="2057026089" sldId="476"/>
            <ac:spMk id="4" creationId="{6C1698E8-5931-42BD-AD5C-CF3A93303D6E}"/>
          </ac:spMkLst>
        </pc:spChg>
        <pc:spChg chg="add mod">
          <ac:chgData name="Geoff George" userId="90403309-e233-4ae5-868b-ec0d10e17ad2" providerId="ADAL" clId="{51B8412F-3F0B-4F02-B6A9-8E11B68FC310}" dt="2021-05-12T22:04:47.418" v="102" actId="20577"/>
          <ac:spMkLst>
            <pc:docMk/>
            <pc:sldMk cId="2057026089" sldId="476"/>
            <ac:spMk id="5" creationId="{9EFC303B-C098-46E0-B7A5-4E2C20734F49}"/>
          </ac:spMkLst>
        </pc:spChg>
        <pc:spChg chg="add mod">
          <ac:chgData name="Geoff George" userId="90403309-e233-4ae5-868b-ec0d10e17ad2" providerId="ADAL" clId="{51B8412F-3F0B-4F02-B6A9-8E11B68FC310}" dt="2021-05-12T22:05:22.310" v="161" actId="20577"/>
          <ac:spMkLst>
            <pc:docMk/>
            <pc:sldMk cId="2057026089" sldId="476"/>
            <ac:spMk id="6" creationId="{059B61CD-7241-4CB6-A229-C9A5468A139E}"/>
          </ac:spMkLst>
        </pc:spChg>
      </pc:sldChg>
    </pc:docChg>
  </pc:docChgLst>
  <pc:docChgLst>
    <pc:chgData name="Geoff George" userId="90403309-e233-4ae5-868b-ec0d10e17ad2" providerId="ADAL" clId="{EA3E749C-470C-484B-8A95-01A505525CBC}"/>
    <pc:docChg chg="custSel addSld delSld modSld">
      <pc:chgData name="Geoff George" userId="90403309-e233-4ae5-868b-ec0d10e17ad2" providerId="ADAL" clId="{EA3E749C-470C-484B-8A95-01A505525CBC}" dt="2021-05-04T17:52:04.918" v="3495" actId="1076"/>
      <pc:docMkLst>
        <pc:docMk/>
      </pc:docMkLst>
      <pc:sldChg chg="del">
        <pc:chgData name="Geoff George" userId="90403309-e233-4ae5-868b-ec0d10e17ad2" providerId="ADAL" clId="{EA3E749C-470C-484B-8A95-01A505525CBC}" dt="2021-05-04T10:47:12.311" v="0" actId="2696"/>
        <pc:sldMkLst>
          <pc:docMk/>
          <pc:sldMk cId="0" sldId="259"/>
        </pc:sldMkLst>
      </pc:sldChg>
      <pc:sldChg chg="del">
        <pc:chgData name="Geoff George" userId="90403309-e233-4ae5-868b-ec0d10e17ad2" providerId="ADAL" clId="{EA3E749C-470C-484B-8A95-01A505525CBC}" dt="2021-05-04T10:47:12.311" v="0" actId="2696"/>
        <pc:sldMkLst>
          <pc:docMk/>
          <pc:sldMk cId="0" sldId="351"/>
        </pc:sldMkLst>
      </pc:sldChg>
      <pc:sldChg chg="del">
        <pc:chgData name="Geoff George" userId="90403309-e233-4ae5-868b-ec0d10e17ad2" providerId="ADAL" clId="{EA3E749C-470C-484B-8A95-01A505525CBC}" dt="2021-05-04T10:47:12.311" v="0" actId="2696"/>
        <pc:sldMkLst>
          <pc:docMk/>
          <pc:sldMk cId="0" sldId="352"/>
        </pc:sldMkLst>
      </pc:sldChg>
      <pc:sldChg chg="del">
        <pc:chgData name="Geoff George" userId="90403309-e233-4ae5-868b-ec0d10e17ad2" providerId="ADAL" clId="{EA3E749C-470C-484B-8A95-01A505525CBC}" dt="2021-05-04T10:47:12.311" v="0" actId="2696"/>
        <pc:sldMkLst>
          <pc:docMk/>
          <pc:sldMk cId="0" sldId="354"/>
        </pc:sldMkLst>
      </pc:sldChg>
      <pc:sldChg chg="del">
        <pc:chgData name="Geoff George" userId="90403309-e233-4ae5-868b-ec0d10e17ad2" providerId="ADAL" clId="{EA3E749C-470C-484B-8A95-01A505525CBC}" dt="2021-05-04T10:47:12.311" v="0" actId="2696"/>
        <pc:sldMkLst>
          <pc:docMk/>
          <pc:sldMk cId="4119633558" sldId="355"/>
        </pc:sldMkLst>
      </pc:sldChg>
      <pc:sldChg chg="del">
        <pc:chgData name="Geoff George" userId="90403309-e233-4ae5-868b-ec0d10e17ad2" providerId="ADAL" clId="{EA3E749C-470C-484B-8A95-01A505525CBC}" dt="2021-05-04T10:47:12.311" v="0" actId="2696"/>
        <pc:sldMkLst>
          <pc:docMk/>
          <pc:sldMk cId="897404053" sldId="367"/>
        </pc:sldMkLst>
      </pc:sldChg>
      <pc:sldChg chg="addSp delSp modSp mod">
        <pc:chgData name="Geoff George" userId="90403309-e233-4ae5-868b-ec0d10e17ad2" providerId="ADAL" clId="{EA3E749C-470C-484B-8A95-01A505525CBC}" dt="2021-05-04T17:52:04.918" v="3495" actId="1076"/>
        <pc:sldMkLst>
          <pc:docMk/>
          <pc:sldMk cId="0" sldId="372"/>
        </pc:sldMkLst>
        <pc:spChg chg="mod">
          <ac:chgData name="Geoff George" userId="90403309-e233-4ae5-868b-ec0d10e17ad2" providerId="ADAL" clId="{EA3E749C-470C-484B-8A95-01A505525CBC}" dt="2021-05-04T16:16:51.436" v="1867" actId="1076"/>
          <ac:spMkLst>
            <pc:docMk/>
            <pc:sldMk cId="0" sldId="372"/>
            <ac:spMk id="23555" creationId="{405622BD-C033-4E01-80A9-AE85D1FE9C4F}"/>
          </ac:spMkLst>
        </pc:spChg>
        <pc:picChg chg="add del mod">
          <ac:chgData name="Geoff George" userId="90403309-e233-4ae5-868b-ec0d10e17ad2" providerId="ADAL" clId="{EA3E749C-470C-484B-8A95-01A505525CBC}" dt="2021-05-04T15:05:08.205" v="777" actId="21"/>
          <ac:picMkLst>
            <pc:docMk/>
            <pc:sldMk cId="0" sldId="372"/>
            <ac:picMk id="4098" creationId="{8AAD3539-B956-4E27-BEB1-C8BB44DE1A3C}"/>
          </ac:picMkLst>
        </pc:picChg>
        <pc:picChg chg="add mod">
          <ac:chgData name="Geoff George" userId="90403309-e233-4ae5-868b-ec0d10e17ad2" providerId="ADAL" clId="{EA3E749C-470C-484B-8A95-01A505525CBC}" dt="2021-05-04T17:51:52.474" v="3491" actId="1076"/>
          <ac:picMkLst>
            <pc:docMk/>
            <pc:sldMk cId="0" sldId="372"/>
            <ac:picMk id="4100" creationId="{9B96A22F-7283-47F9-B7D6-8E36F2ACA3ED}"/>
          </ac:picMkLst>
        </pc:picChg>
        <pc:picChg chg="add mod">
          <ac:chgData name="Geoff George" userId="90403309-e233-4ae5-868b-ec0d10e17ad2" providerId="ADAL" clId="{EA3E749C-470C-484B-8A95-01A505525CBC}" dt="2021-05-04T17:51:45.577" v="3489" actId="1076"/>
          <ac:picMkLst>
            <pc:docMk/>
            <pc:sldMk cId="0" sldId="372"/>
            <ac:picMk id="4102" creationId="{A7732C0B-417E-4F28-B7CB-A73833C1CF73}"/>
          </ac:picMkLst>
        </pc:picChg>
        <pc:picChg chg="add mod">
          <ac:chgData name="Geoff George" userId="90403309-e233-4ae5-868b-ec0d10e17ad2" providerId="ADAL" clId="{EA3E749C-470C-484B-8A95-01A505525CBC}" dt="2021-05-04T17:52:04.918" v="3495" actId="1076"/>
          <ac:picMkLst>
            <pc:docMk/>
            <pc:sldMk cId="0" sldId="372"/>
            <ac:picMk id="4103" creationId="{FA0B3230-D547-42BE-9B36-FA31F298F168}"/>
          </ac:picMkLst>
        </pc:picChg>
        <pc:picChg chg="mod">
          <ac:chgData name="Geoff George" userId="90403309-e233-4ae5-868b-ec0d10e17ad2" providerId="ADAL" clId="{EA3E749C-470C-484B-8A95-01A505525CBC}" dt="2021-05-04T14:46:34.953" v="191" actId="1076"/>
          <ac:picMkLst>
            <pc:docMk/>
            <pc:sldMk cId="0" sldId="372"/>
            <ac:picMk id="23556" creationId="{131091C2-E816-4FDC-9434-E79543E54915}"/>
          </ac:picMkLst>
        </pc:picChg>
        <pc:picChg chg="mod">
          <ac:chgData name="Geoff George" userId="90403309-e233-4ae5-868b-ec0d10e17ad2" providerId="ADAL" clId="{EA3E749C-470C-484B-8A95-01A505525CBC}" dt="2021-05-04T14:46:17.205" v="190" actId="1076"/>
          <ac:picMkLst>
            <pc:docMk/>
            <pc:sldMk cId="0" sldId="372"/>
            <ac:picMk id="23557" creationId="{B2B16559-BDF1-413F-A192-C4656AECC2E6}"/>
          </ac:picMkLst>
        </pc:picChg>
        <pc:picChg chg="del">
          <ac:chgData name="Geoff George" userId="90403309-e233-4ae5-868b-ec0d10e17ad2" providerId="ADAL" clId="{EA3E749C-470C-484B-8A95-01A505525CBC}" dt="2021-05-04T14:45:47.471" v="184" actId="478"/>
          <ac:picMkLst>
            <pc:docMk/>
            <pc:sldMk cId="0" sldId="372"/>
            <ac:picMk id="23558" creationId="{B457F682-E4B9-4AFA-9415-72D3ED7929BE}"/>
          </ac:picMkLst>
        </pc:picChg>
      </pc:sldChg>
      <pc:sldChg chg="del">
        <pc:chgData name="Geoff George" userId="90403309-e233-4ae5-868b-ec0d10e17ad2" providerId="ADAL" clId="{EA3E749C-470C-484B-8A95-01A505525CBC}" dt="2021-05-04T10:47:12.311" v="0" actId="2696"/>
        <pc:sldMkLst>
          <pc:docMk/>
          <pc:sldMk cId="0" sldId="399"/>
        </pc:sldMkLst>
      </pc:sldChg>
      <pc:sldChg chg="del">
        <pc:chgData name="Geoff George" userId="90403309-e233-4ae5-868b-ec0d10e17ad2" providerId="ADAL" clId="{EA3E749C-470C-484B-8A95-01A505525CBC}" dt="2021-05-04T10:47:12.311" v="0" actId="2696"/>
        <pc:sldMkLst>
          <pc:docMk/>
          <pc:sldMk cId="0" sldId="421"/>
        </pc:sldMkLst>
      </pc:sldChg>
      <pc:sldChg chg="del">
        <pc:chgData name="Geoff George" userId="90403309-e233-4ae5-868b-ec0d10e17ad2" providerId="ADAL" clId="{EA3E749C-470C-484B-8A95-01A505525CBC}" dt="2021-05-04T10:47:12.311" v="0" actId="2696"/>
        <pc:sldMkLst>
          <pc:docMk/>
          <pc:sldMk cId="0" sldId="422"/>
        </pc:sldMkLst>
      </pc:sldChg>
      <pc:sldChg chg="del">
        <pc:chgData name="Geoff George" userId="90403309-e233-4ae5-868b-ec0d10e17ad2" providerId="ADAL" clId="{EA3E749C-470C-484B-8A95-01A505525CBC}" dt="2021-05-04T10:47:12.311" v="0" actId="2696"/>
        <pc:sldMkLst>
          <pc:docMk/>
          <pc:sldMk cId="0" sldId="425"/>
        </pc:sldMkLst>
      </pc:sldChg>
      <pc:sldChg chg="del">
        <pc:chgData name="Geoff George" userId="90403309-e233-4ae5-868b-ec0d10e17ad2" providerId="ADAL" clId="{EA3E749C-470C-484B-8A95-01A505525CBC}" dt="2021-05-04T10:47:12.311" v="0" actId="2696"/>
        <pc:sldMkLst>
          <pc:docMk/>
          <pc:sldMk cId="0" sldId="426"/>
        </pc:sldMkLst>
      </pc:sldChg>
      <pc:sldChg chg="del">
        <pc:chgData name="Geoff George" userId="90403309-e233-4ae5-868b-ec0d10e17ad2" providerId="ADAL" clId="{EA3E749C-470C-484B-8A95-01A505525CBC}" dt="2021-05-04T10:47:12.311" v="0" actId="2696"/>
        <pc:sldMkLst>
          <pc:docMk/>
          <pc:sldMk cId="0" sldId="428"/>
        </pc:sldMkLst>
      </pc:sldChg>
      <pc:sldChg chg="del">
        <pc:chgData name="Geoff George" userId="90403309-e233-4ae5-868b-ec0d10e17ad2" providerId="ADAL" clId="{EA3E749C-470C-484B-8A95-01A505525CBC}" dt="2021-05-04T10:47:12.311" v="0" actId="2696"/>
        <pc:sldMkLst>
          <pc:docMk/>
          <pc:sldMk cId="2610255596" sldId="430"/>
        </pc:sldMkLst>
      </pc:sldChg>
      <pc:sldChg chg="del">
        <pc:chgData name="Geoff George" userId="90403309-e233-4ae5-868b-ec0d10e17ad2" providerId="ADAL" clId="{EA3E749C-470C-484B-8A95-01A505525CBC}" dt="2021-05-04T10:47:32.537" v="1" actId="2696"/>
        <pc:sldMkLst>
          <pc:docMk/>
          <pc:sldMk cId="2567483302" sldId="432"/>
        </pc:sldMkLst>
      </pc:sldChg>
      <pc:sldChg chg="del">
        <pc:chgData name="Geoff George" userId="90403309-e233-4ae5-868b-ec0d10e17ad2" providerId="ADAL" clId="{EA3E749C-470C-484B-8A95-01A505525CBC}" dt="2021-05-04T10:47:32.537" v="1" actId="2696"/>
        <pc:sldMkLst>
          <pc:docMk/>
          <pc:sldMk cId="526252084" sldId="434"/>
        </pc:sldMkLst>
      </pc:sldChg>
      <pc:sldChg chg="del">
        <pc:chgData name="Geoff George" userId="90403309-e233-4ae5-868b-ec0d10e17ad2" providerId="ADAL" clId="{EA3E749C-470C-484B-8A95-01A505525CBC}" dt="2021-05-04T10:47:32.537" v="1" actId="2696"/>
        <pc:sldMkLst>
          <pc:docMk/>
          <pc:sldMk cId="2841651328" sldId="446"/>
        </pc:sldMkLst>
      </pc:sldChg>
      <pc:sldChg chg="del">
        <pc:chgData name="Geoff George" userId="90403309-e233-4ae5-868b-ec0d10e17ad2" providerId="ADAL" clId="{EA3E749C-470C-484B-8A95-01A505525CBC}" dt="2021-05-04T10:47:32.537" v="1" actId="2696"/>
        <pc:sldMkLst>
          <pc:docMk/>
          <pc:sldMk cId="1891758352" sldId="447"/>
        </pc:sldMkLst>
      </pc:sldChg>
      <pc:sldChg chg="del">
        <pc:chgData name="Geoff George" userId="90403309-e233-4ae5-868b-ec0d10e17ad2" providerId="ADAL" clId="{EA3E749C-470C-484B-8A95-01A505525CBC}" dt="2021-05-04T10:47:32.537" v="1" actId="2696"/>
        <pc:sldMkLst>
          <pc:docMk/>
          <pc:sldMk cId="63717556" sldId="448"/>
        </pc:sldMkLst>
      </pc:sldChg>
      <pc:sldChg chg="del">
        <pc:chgData name="Geoff George" userId="90403309-e233-4ae5-868b-ec0d10e17ad2" providerId="ADAL" clId="{EA3E749C-470C-484B-8A95-01A505525CBC}" dt="2021-05-04T10:47:32.537" v="1" actId="2696"/>
        <pc:sldMkLst>
          <pc:docMk/>
          <pc:sldMk cId="3145317364" sldId="449"/>
        </pc:sldMkLst>
      </pc:sldChg>
      <pc:sldChg chg="del">
        <pc:chgData name="Geoff George" userId="90403309-e233-4ae5-868b-ec0d10e17ad2" providerId="ADAL" clId="{EA3E749C-470C-484B-8A95-01A505525CBC}" dt="2021-05-04T10:47:12.311" v="0" actId="2696"/>
        <pc:sldMkLst>
          <pc:docMk/>
          <pc:sldMk cId="0" sldId="464"/>
        </pc:sldMkLst>
      </pc:sldChg>
      <pc:sldChg chg="del">
        <pc:chgData name="Geoff George" userId="90403309-e233-4ae5-868b-ec0d10e17ad2" providerId="ADAL" clId="{EA3E749C-470C-484B-8A95-01A505525CBC}" dt="2021-05-04T10:47:32.537" v="1" actId="2696"/>
        <pc:sldMkLst>
          <pc:docMk/>
          <pc:sldMk cId="1616672336" sldId="465"/>
        </pc:sldMkLst>
      </pc:sldChg>
      <pc:sldChg chg="del">
        <pc:chgData name="Geoff George" userId="90403309-e233-4ae5-868b-ec0d10e17ad2" providerId="ADAL" clId="{EA3E749C-470C-484B-8A95-01A505525CBC}" dt="2021-05-04T10:47:12.311" v="0" actId="2696"/>
        <pc:sldMkLst>
          <pc:docMk/>
          <pc:sldMk cId="3723997712" sldId="466"/>
        </pc:sldMkLst>
      </pc:sldChg>
      <pc:sldChg chg="del">
        <pc:chgData name="Geoff George" userId="90403309-e233-4ae5-868b-ec0d10e17ad2" providerId="ADAL" clId="{EA3E749C-470C-484B-8A95-01A505525CBC}" dt="2021-05-04T10:47:12.311" v="0" actId="2696"/>
        <pc:sldMkLst>
          <pc:docMk/>
          <pc:sldMk cId="638690776" sldId="467"/>
        </pc:sldMkLst>
      </pc:sldChg>
      <pc:sldChg chg="del">
        <pc:chgData name="Geoff George" userId="90403309-e233-4ae5-868b-ec0d10e17ad2" providerId="ADAL" clId="{EA3E749C-470C-484B-8A95-01A505525CBC}" dt="2021-05-04T10:47:12.311" v="0" actId="2696"/>
        <pc:sldMkLst>
          <pc:docMk/>
          <pc:sldMk cId="1777542006" sldId="468"/>
        </pc:sldMkLst>
      </pc:sldChg>
      <pc:sldChg chg="modSp mod">
        <pc:chgData name="Geoff George" userId="90403309-e233-4ae5-868b-ec0d10e17ad2" providerId="ADAL" clId="{EA3E749C-470C-484B-8A95-01A505525CBC}" dt="2021-05-04T17:28:54.212" v="3464" actId="20577"/>
        <pc:sldMkLst>
          <pc:docMk/>
          <pc:sldMk cId="645388320" sldId="469"/>
        </pc:sldMkLst>
        <pc:spChg chg="mod">
          <ac:chgData name="Geoff George" userId="90403309-e233-4ae5-868b-ec0d10e17ad2" providerId="ADAL" clId="{EA3E749C-470C-484B-8A95-01A505525CBC}" dt="2021-05-04T17:28:54.212" v="3464" actId="20577"/>
          <ac:spMkLst>
            <pc:docMk/>
            <pc:sldMk cId="645388320" sldId="469"/>
            <ac:spMk id="3" creationId="{97AD2386-AB67-4BF3-92F4-0D94175C4AC6}"/>
          </ac:spMkLst>
        </pc:spChg>
      </pc:sldChg>
      <pc:sldChg chg="del">
        <pc:chgData name="Geoff George" userId="90403309-e233-4ae5-868b-ec0d10e17ad2" providerId="ADAL" clId="{EA3E749C-470C-484B-8A95-01A505525CBC}" dt="2021-05-04T17:32:27.958" v="3487" actId="2696"/>
        <pc:sldMkLst>
          <pc:docMk/>
          <pc:sldMk cId="3608580783" sldId="470"/>
        </pc:sldMkLst>
      </pc:sldChg>
      <pc:sldChg chg="addSp delSp modSp mod">
        <pc:chgData name="Geoff George" userId="90403309-e233-4ae5-868b-ec0d10e17ad2" providerId="ADAL" clId="{EA3E749C-470C-484B-8A95-01A505525CBC}" dt="2021-05-04T16:18:36.907" v="1887" actId="20577"/>
        <pc:sldMkLst>
          <pc:docMk/>
          <pc:sldMk cId="3608102379" sldId="471"/>
        </pc:sldMkLst>
        <pc:spChg chg="add del mod">
          <ac:chgData name="Geoff George" userId="90403309-e233-4ae5-868b-ec0d10e17ad2" providerId="ADAL" clId="{EA3E749C-470C-484B-8A95-01A505525CBC}" dt="2021-05-04T15:59:40.189" v="1492" actId="113"/>
          <ac:spMkLst>
            <pc:docMk/>
            <pc:sldMk cId="3608102379" sldId="471"/>
            <ac:spMk id="3" creationId="{3E3D04DD-1760-4F2F-9002-53D40F49FBED}"/>
          </ac:spMkLst>
        </pc:spChg>
        <pc:spChg chg="add del">
          <ac:chgData name="Geoff George" userId="90403309-e233-4ae5-868b-ec0d10e17ad2" providerId="ADAL" clId="{EA3E749C-470C-484B-8A95-01A505525CBC}" dt="2021-05-04T14:32:26.842" v="56"/>
          <ac:spMkLst>
            <pc:docMk/>
            <pc:sldMk cId="3608102379" sldId="471"/>
            <ac:spMk id="5" creationId="{EA044F5C-20AA-4B78-A993-750977A844B3}"/>
          </ac:spMkLst>
        </pc:spChg>
        <pc:graphicFrameChg chg="add del mod">
          <ac:chgData name="Geoff George" userId="90403309-e233-4ae5-868b-ec0d10e17ad2" providerId="ADAL" clId="{EA3E749C-470C-484B-8A95-01A505525CBC}" dt="2021-05-04T14:32:26.842" v="56"/>
          <ac:graphicFrameMkLst>
            <pc:docMk/>
            <pc:sldMk cId="3608102379" sldId="471"/>
            <ac:graphicFrameMk id="4" creationId="{DA0738F4-5AE1-4497-B403-C268076AD6A6}"/>
          </ac:graphicFrameMkLst>
        </pc:graphicFrameChg>
        <pc:graphicFrameChg chg="add mod modGraphic">
          <ac:chgData name="Geoff George" userId="90403309-e233-4ae5-868b-ec0d10e17ad2" providerId="ADAL" clId="{EA3E749C-470C-484B-8A95-01A505525CBC}" dt="2021-05-04T16:18:36.907" v="1887" actId="20577"/>
          <ac:graphicFrameMkLst>
            <pc:docMk/>
            <pc:sldMk cId="3608102379" sldId="471"/>
            <ac:graphicFrameMk id="6" creationId="{55D49458-8467-4276-9448-673DA170FC7F}"/>
          </ac:graphicFrameMkLst>
        </pc:graphicFrameChg>
      </pc:sldChg>
      <pc:sldChg chg="del">
        <pc:chgData name="Geoff George" userId="90403309-e233-4ae5-868b-ec0d10e17ad2" providerId="ADAL" clId="{EA3E749C-470C-484B-8A95-01A505525CBC}" dt="2021-05-04T10:47:32.537" v="1" actId="2696"/>
        <pc:sldMkLst>
          <pc:docMk/>
          <pc:sldMk cId="3184334616" sldId="472"/>
        </pc:sldMkLst>
      </pc:sldChg>
      <pc:sldChg chg="modSp new mod">
        <pc:chgData name="Geoff George" userId="90403309-e233-4ae5-868b-ec0d10e17ad2" providerId="ADAL" clId="{EA3E749C-470C-484B-8A95-01A505525CBC}" dt="2021-05-04T17:31:46.728" v="3486" actId="20577"/>
        <pc:sldMkLst>
          <pc:docMk/>
          <pc:sldMk cId="3813579986" sldId="472"/>
        </pc:sldMkLst>
        <pc:spChg chg="mod">
          <ac:chgData name="Geoff George" userId="90403309-e233-4ae5-868b-ec0d10e17ad2" providerId="ADAL" clId="{EA3E749C-470C-484B-8A95-01A505525CBC}" dt="2021-05-04T16:00:43.493" v="1494"/>
          <ac:spMkLst>
            <pc:docMk/>
            <pc:sldMk cId="3813579986" sldId="472"/>
            <ac:spMk id="2" creationId="{1A24726A-CD53-4E82-81A2-490BC73DAC20}"/>
          </ac:spMkLst>
        </pc:spChg>
        <pc:spChg chg="mod">
          <ac:chgData name="Geoff George" userId="90403309-e233-4ae5-868b-ec0d10e17ad2" providerId="ADAL" clId="{EA3E749C-470C-484B-8A95-01A505525CBC}" dt="2021-05-04T17:31:46.728" v="3486" actId="20577"/>
          <ac:spMkLst>
            <pc:docMk/>
            <pc:sldMk cId="3813579986" sldId="472"/>
            <ac:spMk id="3" creationId="{0CA313B2-1BB8-414B-A423-488A1348AD64}"/>
          </ac:spMkLst>
        </pc:spChg>
        <pc:spChg chg="mod">
          <ac:chgData name="Geoff George" userId="90403309-e233-4ae5-868b-ec0d10e17ad2" providerId="ADAL" clId="{EA3E749C-470C-484B-8A95-01A505525CBC}" dt="2021-05-04T17:25:59.312" v="3407" actId="20577"/>
          <ac:spMkLst>
            <pc:docMk/>
            <pc:sldMk cId="3813579986" sldId="472"/>
            <ac:spMk id="4" creationId="{5FDFE37F-9F03-448F-822D-AA256EDEAC8B}"/>
          </ac:spMkLst>
        </pc:spChg>
      </pc:sldChg>
      <pc:sldChg chg="del">
        <pc:chgData name="Geoff George" userId="90403309-e233-4ae5-868b-ec0d10e17ad2" providerId="ADAL" clId="{EA3E749C-470C-484B-8A95-01A505525CBC}" dt="2021-05-04T10:47:32.537" v="1" actId="2696"/>
        <pc:sldMkLst>
          <pc:docMk/>
          <pc:sldMk cId="3826363743" sldId="473"/>
        </pc:sldMkLst>
      </pc:sldChg>
      <pc:sldChg chg="del">
        <pc:chgData name="Geoff George" userId="90403309-e233-4ae5-868b-ec0d10e17ad2" providerId="ADAL" clId="{EA3E749C-470C-484B-8A95-01A505525CBC}" dt="2021-05-04T10:47:32.537" v="1" actId="2696"/>
        <pc:sldMkLst>
          <pc:docMk/>
          <pc:sldMk cId="953193023" sldId="474"/>
        </pc:sldMkLst>
      </pc:sldChg>
      <pc:sldChg chg="del">
        <pc:chgData name="Geoff George" userId="90403309-e233-4ae5-868b-ec0d10e17ad2" providerId="ADAL" clId="{EA3E749C-470C-484B-8A95-01A505525CBC}" dt="2021-05-04T10:47:32.537" v="1" actId="2696"/>
        <pc:sldMkLst>
          <pc:docMk/>
          <pc:sldMk cId="743557790" sldId="475"/>
        </pc:sldMkLst>
      </pc:sldChg>
      <pc:sldChg chg="del">
        <pc:chgData name="Geoff George" userId="90403309-e233-4ae5-868b-ec0d10e17ad2" providerId="ADAL" clId="{EA3E749C-470C-484B-8A95-01A505525CBC}" dt="2021-05-04T10:47:32.537" v="1" actId="2696"/>
        <pc:sldMkLst>
          <pc:docMk/>
          <pc:sldMk cId="2121385699" sldId="476"/>
        </pc:sldMkLst>
      </pc:sldChg>
      <pc:sldChg chg="del">
        <pc:chgData name="Geoff George" userId="90403309-e233-4ae5-868b-ec0d10e17ad2" providerId="ADAL" clId="{EA3E749C-470C-484B-8A95-01A505525CBC}" dt="2021-05-04T10:47:32.537" v="1" actId="2696"/>
        <pc:sldMkLst>
          <pc:docMk/>
          <pc:sldMk cId="314607232" sldId="477"/>
        </pc:sldMkLst>
      </pc:sldChg>
      <pc:sldChg chg="del">
        <pc:chgData name="Geoff George" userId="90403309-e233-4ae5-868b-ec0d10e17ad2" providerId="ADAL" clId="{EA3E749C-470C-484B-8A95-01A505525CBC}" dt="2021-05-04T10:47:32.537" v="1" actId="2696"/>
        <pc:sldMkLst>
          <pc:docMk/>
          <pc:sldMk cId="1861766663" sldId="478"/>
        </pc:sldMkLst>
      </pc:sldChg>
      <pc:sldChg chg="del">
        <pc:chgData name="Geoff George" userId="90403309-e233-4ae5-868b-ec0d10e17ad2" providerId="ADAL" clId="{EA3E749C-470C-484B-8A95-01A505525CBC}" dt="2021-05-04T10:47:32.537" v="1" actId="2696"/>
        <pc:sldMkLst>
          <pc:docMk/>
          <pc:sldMk cId="2750722490" sldId="479"/>
        </pc:sldMkLst>
      </pc:sldChg>
      <pc:sldChg chg="del">
        <pc:chgData name="Geoff George" userId="90403309-e233-4ae5-868b-ec0d10e17ad2" providerId="ADAL" clId="{EA3E749C-470C-484B-8A95-01A505525CBC}" dt="2021-05-04T10:47:32.537" v="1" actId="2696"/>
        <pc:sldMkLst>
          <pc:docMk/>
          <pc:sldMk cId="1553759571" sldId="480"/>
        </pc:sldMkLst>
      </pc:sldChg>
      <pc:sldChg chg="del">
        <pc:chgData name="Geoff George" userId="90403309-e233-4ae5-868b-ec0d10e17ad2" providerId="ADAL" clId="{EA3E749C-470C-484B-8A95-01A505525CBC}" dt="2021-05-04T10:47:32.537" v="1" actId="2696"/>
        <pc:sldMkLst>
          <pc:docMk/>
          <pc:sldMk cId="1536143345" sldId="481"/>
        </pc:sldMkLst>
      </pc:sldChg>
      <pc:sldChg chg="del">
        <pc:chgData name="Geoff George" userId="90403309-e233-4ae5-868b-ec0d10e17ad2" providerId="ADAL" clId="{EA3E749C-470C-484B-8A95-01A505525CBC}" dt="2021-05-04T10:47:32.537" v="1" actId="2696"/>
        <pc:sldMkLst>
          <pc:docMk/>
          <pc:sldMk cId="3234652140" sldId="482"/>
        </pc:sldMkLst>
      </pc:sldChg>
      <pc:sldChg chg="del">
        <pc:chgData name="Geoff George" userId="90403309-e233-4ae5-868b-ec0d10e17ad2" providerId="ADAL" clId="{EA3E749C-470C-484B-8A95-01A505525CBC}" dt="2021-05-04T10:47:32.537" v="1" actId="2696"/>
        <pc:sldMkLst>
          <pc:docMk/>
          <pc:sldMk cId="1271572223" sldId="483"/>
        </pc:sldMkLst>
      </pc:sldChg>
      <pc:sldChg chg="del">
        <pc:chgData name="Geoff George" userId="90403309-e233-4ae5-868b-ec0d10e17ad2" providerId="ADAL" clId="{EA3E749C-470C-484B-8A95-01A505525CBC}" dt="2021-05-04T10:47:32.537" v="1" actId="2696"/>
        <pc:sldMkLst>
          <pc:docMk/>
          <pc:sldMk cId="370622006" sldId="484"/>
        </pc:sldMkLst>
      </pc:sldChg>
      <pc:sldChg chg="del">
        <pc:chgData name="Geoff George" userId="90403309-e233-4ae5-868b-ec0d10e17ad2" providerId="ADAL" clId="{EA3E749C-470C-484B-8A95-01A505525CBC}" dt="2021-05-04T10:47:32.537" v="1" actId="2696"/>
        <pc:sldMkLst>
          <pc:docMk/>
          <pc:sldMk cId="1715399723" sldId="485"/>
        </pc:sldMkLst>
      </pc:sldChg>
      <pc:sldChg chg="del">
        <pc:chgData name="Geoff George" userId="90403309-e233-4ae5-868b-ec0d10e17ad2" providerId="ADAL" clId="{EA3E749C-470C-484B-8A95-01A505525CBC}" dt="2021-05-04T10:47:32.537" v="1" actId="2696"/>
        <pc:sldMkLst>
          <pc:docMk/>
          <pc:sldMk cId="656050744" sldId="486"/>
        </pc:sldMkLst>
      </pc:sldChg>
      <pc:sldChg chg="del">
        <pc:chgData name="Geoff George" userId="90403309-e233-4ae5-868b-ec0d10e17ad2" providerId="ADAL" clId="{EA3E749C-470C-484B-8A95-01A505525CBC}" dt="2021-05-04T10:47:32.537" v="1" actId="2696"/>
        <pc:sldMkLst>
          <pc:docMk/>
          <pc:sldMk cId="1296225338" sldId="487"/>
        </pc:sldMkLst>
      </pc:sldChg>
      <pc:sldChg chg="del">
        <pc:chgData name="Geoff George" userId="90403309-e233-4ae5-868b-ec0d10e17ad2" providerId="ADAL" clId="{EA3E749C-470C-484B-8A95-01A505525CBC}" dt="2021-05-04T10:47:32.537" v="1" actId="2696"/>
        <pc:sldMkLst>
          <pc:docMk/>
          <pc:sldMk cId="2764983789" sldId="488"/>
        </pc:sldMkLst>
      </pc:sldChg>
      <pc:sldChg chg="del">
        <pc:chgData name="Geoff George" userId="90403309-e233-4ae5-868b-ec0d10e17ad2" providerId="ADAL" clId="{EA3E749C-470C-484B-8A95-01A505525CBC}" dt="2021-05-04T10:47:32.537" v="1" actId="2696"/>
        <pc:sldMkLst>
          <pc:docMk/>
          <pc:sldMk cId="703479197" sldId="489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536EFE8-A4AC-424E-AF60-D612E9EAA06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7F21C39-47B4-4D58-A8D6-3158F1AD1E5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pitchFamily="-65" charset="-128"/>
              </a:defRPr>
            </a:lvl1pPr>
          </a:lstStyle>
          <a:p>
            <a:pPr>
              <a:defRPr/>
            </a:pPr>
            <a:fld id="{7763B0CB-04B6-4A39-862A-54E865206691}" type="datetime1">
              <a:rPr lang="en-GB"/>
              <a:pPr>
                <a:defRPr/>
              </a:pPr>
              <a:t>13/05/2021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140BEED-941A-452F-83DE-FF407D017D6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FF3B48-5899-4E91-84E5-A0546C832B6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28AEDC8-D894-438B-95A7-8C88E43B08D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056287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B1F2EA5-9D49-4B57-97D6-6698923B869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B9A72E4-E90B-4F5E-9ACC-D8F1BA3E433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pitchFamily="-65" charset="-128"/>
              </a:defRPr>
            </a:lvl1pPr>
          </a:lstStyle>
          <a:p>
            <a:pPr>
              <a:defRPr/>
            </a:pPr>
            <a:fld id="{F8CE8435-5A04-4CF8-AE23-D40E2950338E}" type="datetime1">
              <a:rPr lang="en-GB"/>
              <a:pPr>
                <a:defRPr/>
              </a:pPr>
              <a:t>13/05/2021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7D9F4820-B10F-46BA-B8B0-6897D7C9C7F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0BA1626F-837E-495E-B215-A904ED09F9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10021C-E092-4064-A112-F79F1C17ED5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78429E-E2E2-4FED-8317-79C61AD6A66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4D3810B4-A639-43DC-A327-6224CB18697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313743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Banner">
            <a:extLst>
              <a:ext uri="{FF2B5EF4-FFF2-40B4-BE49-F238E27FC236}">
                <a16:creationId xmlns:a16="http://schemas.microsoft.com/office/drawing/2014/main" id="{E21217E0-6F2A-45D9-A5FD-5A20D0843F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05500"/>
            <a:ext cx="9142413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563688"/>
            <a:ext cx="7772400" cy="1470025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en-US" noProof="0"/>
              <a:t>Click to edit Master title style</a:t>
            </a:r>
            <a:endParaRPr lang="en-GB" noProof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319463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3392047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4728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3959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3959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08651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Banner">
            <a:extLst>
              <a:ext uri="{FF2B5EF4-FFF2-40B4-BE49-F238E27FC236}">
                <a16:creationId xmlns:a16="http://schemas.microsoft.com/office/drawing/2014/main" id="{824B3871-EE5C-44C1-9BFB-1118D7C96F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05500"/>
            <a:ext cx="9142413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563688"/>
            <a:ext cx="7772400" cy="1470025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en-US" altLang="en-US" noProof="0"/>
              <a:t>Click to edit Master title style</a:t>
            </a:r>
            <a:endParaRPr lang="en-GB" altLang="en-US" noProof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319463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  <a:endParaRPr lang="en-GB" altLang="en-US" noProof="0"/>
          </a:p>
        </p:txBody>
      </p:sp>
    </p:spTree>
    <p:extLst>
      <p:ext uri="{BB962C8B-B14F-4D97-AF65-F5344CB8AC3E}">
        <p14:creationId xmlns:p14="http://schemas.microsoft.com/office/powerpoint/2010/main" val="29337705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26188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54254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43025"/>
            <a:ext cx="4038600" cy="4327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43025"/>
            <a:ext cx="4038600" cy="4327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96661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90851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95629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780946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35836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701738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112161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350813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3959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3959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7670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19271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43025"/>
            <a:ext cx="4038600" cy="4327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43025"/>
            <a:ext cx="4038600" cy="4327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78501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9819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55200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49846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24639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85446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>
            <a:extLst>
              <a:ext uri="{FF2B5EF4-FFF2-40B4-BE49-F238E27FC236}">
                <a16:creationId xmlns:a16="http://schemas.microsoft.com/office/drawing/2014/main" id="{0B42C419-ACBF-441E-AD42-5E9A8B7C0E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43025"/>
            <a:ext cx="8229600" cy="432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Text here (level one)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7" name="Rectangle 11">
            <a:extLst>
              <a:ext uri="{FF2B5EF4-FFF2-40B4-BE49-F238E27FC236}">
                <a16:creationId xmlns:a16="http://schemas.microsoft.com/office/drawing/2014/main" id="{636BEE6D-3E1D-4A4D-8873-E1D3DAE68B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pic>
        <p:nvPicPr>
          <p:cNvPr id="1028" name="Picture 14" descr="PowerPoint Banner Small">
            <a:extLst>
              <a:ext uri="{FF2B5EF4-FFF2-40B4-BE49-F238E27FC236}">
                <a16:creationId xmlns:a16="http://schemas.microsoft.com/office/drawing/2014/main" id="{AD776487-8A57-4B70-8888-CFB18078E8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05500"/>
            <a:ext cx="91440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72" r:id="rId1"/>
    <p:sldLayoutId id="2147483952" r:id="rId2"/>
    <p:sldLayoutId id="2147483953" r:id="rId3"/>
    <p:sldLayoutId id="2147483954" r:id="rId4"/>
    <p:sldLayoutId id="2147483955" r:id="rId5"/>
    <p:sldLayoutId id="2147483956" r:id="rId6"/>
    <p:sldLayoutId id="2147483957" r:id="rId7"/>
    <p:sldLayoutId id="2147483958" r:id="rId8"/>
    <p:sldLayoutId id="2147483959" r:id="rId9"/>
    <p:sldLayoutId id="2147483960" r:id="rId10"/>
    <p:sldLayoutId id="214748396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ＭＳ Ｐゴシック" pitchFamily="-65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 Black" pitchFamily="34" charset="0"/>
          <a:ea typeface="ＭＳ Ｐゴシック" pitchFamily="-65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 Black" pitchFamily="34" charset="0"/>
          <a:ea typeface="ＭＳ Ｐゴシック" pitchFamily="-65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 Black" pitchFamily="34" charset="0"/>
          <a:ea typeface="ＭＳ Ｐゴシック" pitchFamily="-65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 Black" pitchFamily="34" charset="0"/>
          <a:ea typeface="ＭＳ Ｐゴシック" pitchFamily="-65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 Black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 Black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 Black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pitchFamily="-65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65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65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65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B700DC79-5E9D-4079-8CDC-DD58512C6B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43025"/>
            <a:ext cx="8229600" cy="432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Text here (level one)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2051" name="Rectangle 11">
            <a:extLst>
              <a:ext uri="{FF2B5EF4-FFF2-40B4-BE49-F238E27FC236}">
                <a16:creationId xmlns:a16="http://schemas.microsoft.com/office/drawing/2014/main" id="{C292D06C-FC6C-4248-9EB8-3791575AF56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pic>
        <p:nvPicPr>
          <p:cNvPr id="2052" name="Picture 14" descr="PowerPoint Banner Small">
            <a:extLst>
              <a:ext uri="{FF2B5EF4-FFF2-40B4-BE49-F238E27FC236}">
                <a16:creationId xmlns:a16="http://schemas.microsoft.com/office/drawing/2014/main" id="{8E06A58F-9D8A-4310-82F9-CC6C3040585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05500"/>
            <a:ext cx="91440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73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 Black" panose="020B0A040201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 Black" panose="020B0A040201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 Black" panose="020B0A040201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 Black" panose="020B0A0402010202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 Black" panose="020B0A0402010202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 Black" panose="020B0A0402010202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 Black" panose="020B0A0402010202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 Black" panose="020B0A040201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geoff.george@nottscc.gov.uk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DBCE87-5AB5-4A90-B4D0-7B7AB5182B8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Mansfield Developer Forum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D2807CB2-F01B-451D-98D6-5BC5529069B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Economic Recovery and Key Developments</a:t>
            </a:r>
          </a:p>
          <a:p>
            <a:endParaRPr lang="en-GB" sz="2400" dirty="0"/>
          </a:p>
          <a:p>
            <a:r>
              <a:rPr lang="en-GB" sz="2400" dirty="0"/>
              <a:t>Geoff George</a:t>
            </a:r>
          </a:p>
          <a:p>
            <a:r>
              <a:rPr lang="en-GB" sz="2400" dirty="0"/>
              <a:t>Growth &amp; Economic Development</a:t>
            </a:r>
          </a:p>
        </p:txBody>
      </p:sp>
    </p:spTree>
    <p:extLst>
      <p:ext uri="{BB962C8B-B14F-4D97-AF65-F5344CB8AC3E}">
        <p14:creationId xmlns:p14="http://schemas.microsoft.com/office/powerpoint/2010/main" val="6453883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39709EE-40BB-423C-8F6B-8061C26766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Context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A313B2-1BB8-414B-A423-488A1348AD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sz="1500" dirty="0"/>
          </a:p>
          <a:p>
            <a:r>
              <a:rPr lang="en-GB" sz="2800" dirty="0"/>
              <a:t>New Administration</a:t>
            </a:r>
          </a:p>
          <a:p>
            <a:r>
              <a:rPr lang="en-GB" sz="2800" dirty="0"/>
              <a:t>New Leader </a:t>
            </a:r>
            <a:r>
              <a:rPr lang="en-GB" sz="2800"/>
              <a:t>and Committee Chairs</a:t>
            </a:r>
            <a:endParaRPr lang="en-GB" sz="2800" dirty="0"/>
          </a:p>
          <a:p>
            <a:r>
              <a:rPr lang="en-GB" sz="2800" dirty="0"/>
              <a:t>New Council Plan </a:t>
            </a:r>
          </a:p>
          <a:p>
            <a:r>
              <a:rPr lang="en-GB" sz="2800" dirty="0"/>
              <a:t>Covid-19 / Post Covid-19 and... </a:t>
            </a:r>
          </a:p>
          <a:p>
            <a:r>
              <a:rPr lang="en-GB" sz="2800" dirty="0"/>
              <a:t>...Recovery and Opportunity</a:t>
            </a:r>
          </a:p>
          <a:p>
            <a:r>
              <a:rPr lang="en-GB" sz="2800" dirty="0"/>
              <a:t>Wider national landscape</a:t>
            </a:r>
          </a:p>
          <a:p>
            <a:r>
              <a:rPr lang="en-GB" sz="2800" dirty="0"/>
              <a:t>Infrastructure and development ambitions</a:t>
            </a:r>
          </a:p>
          <a:p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8135799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4A7B0-9793-4D38-854A-123DD87E95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 Progress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3D04DD-1760-4F2F-9002-53D40F49FB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00983"/>
            <a:ext cx="8229600" cy="4577517"/>
          </a:xfrm>
        </p:spPr>
        <p:txBody>
          <a:bodyPr/>
          <a:lstStyle/>
          <a:p>
            <a:endParaRPr lang="en-GB" sz="2000" dirty="0"/>
          </a:p>
          <a:p>
            <a:r>
              <a:rPr lang="en-GB" sz="2000" dirty="0"/>
              <a:t>2021-22 – a challenging economic environment</a:t>
            </a:r>
          </a:p>
          <a:p>
            <a:r>
              <a:rPr lang="en-GB" sz="2000" dirty="0"/>
              <a:t>Economic recovery, based around 6 strategic priorities</a:t>
            </a:r>
          </a:p>
          <a:p>
            <a:endParaRPr lang="en-GB" sz="2000" dirty="0"/>
          </a:p>
          <a:p>
            <a:endParaRPr lang="en-GB" sz="2000" dirty="0"/>
          </a:p>
          <a:p>
            <a:endParaRPr lang="en-GB" sz="2000" dirty="0"/>
          </a:p>
          <a:p>
            <a:endParaRPr lang="en-GB" sz="2000" dirty="0"/>
          </a:p>
          <a:p>
            <a:endParaRPr lang="en-GB" sz="2000" dirty="0"/>
          </a:p>
          <a:p>
            <a:endParaRPr lang="en-GB" sz="2000" dirty="0"/>
          </a:p>
          <a:p>
            <a:endParaRPr lang="en-GB" sz="2000" dirty="0"/>
          </a:p>
          <a:p>
            <a:endParaRPr lang="en-GB" sz="2000" dirty="0"/>
          </a:p>
          <a:p>
            <a:r>
              <a:rPr lang="en-GB" sz="2000" dirty="0"/>
              <a:t>Within a wider context – highways, the public estate, procurement and development opportunities </a:t>
            </a:r>
          </a:p>
          <a:p>
            <a:pPr marL="0" indent="0">
              <a:buNone/>
            </a:pPr>
            <a:endParaRPr lang="en-GB" sz="2400" dirty="0"/>
          </a:p>
          <a:p>
            <a:endParaRPr lang="en-GB" sz="2400" dirty="0"/>
          </a:p>
          <a:p>
            <a:pPr marL="0" indent="0">
              <a:buNone/>
            </a:pPr>
            <a:endParaRPr lang="en-GB" sz="2400" dirty="0"/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55D49458-8467-4276-9448-673DA170FC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542090"/>
              </p:ext>
            </p:extLst>
          </p:nvPr>
        </p:nvGraphicFramePr>
        <p:xfrm>
          <a:off x="457200" y="2453640"/>
          <a:ext cx="8229600" cy="27461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693210073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175366268"/>
                    </a:ext>
                  </a:extLst>
                </a:gridCol>
              </a:tblGrid>
              <a:tr h="947857">
                <a:tc>
                  <a:txBody>
                    <a:bodyPr/>
                    <a:lstStyle/>
                    <a:p>
                      <a:r>
                        <a:rPr lang="en-GB" b="0" dirty="0">
                          <a:solidFill>
                            <a:schemeClr val="tx1"/>
                          </a:solidFill>
                        </a:rPr>
                        <a:t>Supporting People</a:t>
                      </a:r>
                    </a:p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Work &amp; Health Programme, Employment &amp; Skills Portal, Apprenticeships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b="0" dirty="0">
                          <a:solidFill>
                            <a:schemeClr val="tx1"/>
                          </a:solidFill>
                        </a:rPr>
                        <a:t>Supporting the County’s Infrastructure</a:t>
                      </a:r>
                    </a:p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Infrastructure Plan, Getting Building Fund, Key NCC Sites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0808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b="0" dirty="0">
                          <a:solidFill>
                            <a:schemeClr val="tx1"/>
                          </a:solidFill>
                        </a:rPr>
                        <a:t>Supporting Business</a:t>
                      </a:r>
                    </a:p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Growth Hub partner, Sectoral Support, International Trade, Major Contracts Supply Chain, Inward Investment Strategy, Low Carbon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b="0" dirty="0">
                          <a:solidFill>
                            <a:schemeClr val="tx1"/>
                          </a:solidFill>
                        </a:rPr>
                        <a:t>Developing the County’s Places </a:t>
                      </a:r>
                    </a:p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Warm Homes Fund, Green Homes Grant, Town Deals, UK Community Renewal Fund, Levelling-Up Fund, UK Shared Prosperity Fund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95906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b="0" dirty="0">
                          <a:solidFill>
                            <a:schemeClr val="tx1"/>
                          </a:solidFill>
                        </a:rPr>
                        <a:t>Developing the Visitor Economy</a:t>
                      </a:r>
                    </a:p>
                    <a:p>
                      <a:r>
                        <a:rPr lang="en-GB" sz="1400" b="0" dirty="0" err="1">
                          <a:solidFill>
                            <a:schemeClr val="tx1"/>
                          </a:solidFill>
                        </a:rPr>
                        <a:t>VE</a:t>
                      </a:r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 Strategy, Developing the Accommodation Offer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b="0" dirty="0">
                          <a:solidFill>
                            <a:schemeClr val="tx1"/>
                          </a:solidFill>
                        </a:rPr>
                        <a:t>Developing the Digital Presence</a:t>
                      </a:r>
                    </a:p>
                    <a:p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Broadband, 5G Connected Forest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97590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81023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CAE892-02E6-41E0-8012-0066ECF572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Local / Regional </a:t>
            </a:r>
            <a:r>
              <a:rPr lang="en-GB" dirty="0"/>
              <a:t>Developments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A27446-EB28-4EF7-B0A5-5741245226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648202" y="1417637"/>
            <a:ext cx="4038600" cy="4327525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Regional Developments</a:t>
            </a:r>
          </a:p>
          <a:p>
            <a:r>
              <a:rPr lang="en-GB" dirty="0"/>
              <a:t>HS2 / Fit 2 Supply</a:t>
            </a:r>
          </a:p>
          <a:p>
            <a:r>
              <a:rPr lang="en-GB" dirty="0"/>
              <a:t>EM Development Corporation</a:t>
            </a:r>
          </a:p>
          <a:p>
            <a:r>
              <a:rPr lang="en-GB" dirty="0"/>
              <a:t>Freeport</a:t>
            </a:r>
          </a:p>
          <a:p>
            <a:pPr marL="0" indent="0">
              <a:buNone/>
            </a:pPr>
            <a:endParaRPr lang="en-GB" dirty="0"/>
          </a:p>
          <a:p>
            <a:pPr lvl="1"/>
            <a:r>
              <a:rPr lang="en-GB" dirty="0"/>
              <a:t>Local Connectivity</a:t>
            </a:r>
          </a:p>
          <a:p>
            <a:pPr lvl="1"/>
            <a:r>
              <a:rPr lang="en-GB" dirty="0"/>
              <a:t>Opportunities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56B830-C881-4E8C-B7E0-4014EA8B63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1417638"/>
            <a:ext cx="4038600" cy="4327525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Nottinghamshire</a:t>
            </a:r>
          </a:p>
          <a:p>
            <a:r>
              <a:rPr lang="en-GB" dirty="0"/>
              <a:t>Lindhurst</a:t>
            </a:r>
          </a:p>
          <a:p>
            <a:r>
              <a:rPr lang="en-GB" dirty="0"/>
              <a:t>Top </a:t>
            </a:r>
            <a:r>
              <a:rPr lang="en-GB" dirty="0" err="1"/>
              <a:t>Wighay</a:t>
            </a:r>
            <a:endParaRPr lang="en-GB" dirty="0"/>
          </a:p>
          <a:p>
            <a:r>
              <a:rPr lang="en-GB" dirty="0"/>
              <a:t>Inward investment</a:t>
            </a:r>
          </a:p>
          <a:p>
            <a:r>
              <a:rPr lang="en-GB" dirty="0"/>
              <a:t>Employment land </a:t>
            </a:r>
          </a:p>
          <a:p>
            <a:r>
              <a:rPr lang="en-GB" dirty="0"/>
              <a:t>The future of work – and space</a:t>
            </a:r>
          </a:p>
        </p:txBody>
      </p:sp>
    </p:spTree>
    <p:extLst>
      <p:ext uri="{BB962C8B-B14F-4D97-AF65-F5344CB8AC3E}">
        <p14:creationId xmlns:p14="http://schemas.microsoft.com/office/powerpoint/2010/main" val="18487333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EFC303B-C098-46E0-B7A5-4E2C20734F4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Thank you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059B61CD-7241-4CB6-A229-C9A5468A139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Questions</a:t>
            </a:r>
          </a:p>
          <a:p>
            <a:r>
              <a:rPr lang="en-GB" dirty="0">
                <a:hlinkClick r:id="rId2"/>
              </a:rPr>
              <a:t>geoff.george@nottscc.gov.uk</a:t>
            </a:r>
            <a:endParaRPr lang="en-GB" dirty="0"/>
          </a:p>
          <a:p>
            <a:r>
              <a:rPr lang="en-GB" dirty="0"/>
              <a:t>(0115) 9772046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57026089"/>
      </p:ext>
    </p:extLst>
  </p:cSld>
  <p:clrMapOvr>
    <a:masterClrMapping/>
  </p:clrMapOvr>
</p:sld>
</file>

<file path=ppt/theme/theme1.xml><?xml version="1.0" encoding="utf-8"?>
<a:theme xmlns:a="http://schemas.openxmlformats.org/drawingml/2006/main" name="PowerPoint_Template[1]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CC00"/>
      </a:accent1>
      <a:accent2>
        <a:srgbClr val="EFFFC1"/>
      </a:accent2>
      <a:accent3>
        <a:srgbClr val="E0FF84"/>
      </a:accent3>
      <a:accent4>
        <a:srgbClr val="D1FF47"/>
      </a:accent4>
      <a:accent5>
        <a:srgbClr val="729900"/>
      </a:accent5>
      <a:accent6>
        <a:srgbClr val="4C6600"/>
      </a:accent6>
      <a:hlink>
        <a:srgbClr val="009999"/>
      </a:hlink>
      <a:folHlink>
        <a:srgbClr val="99CC00"/>
      </a:folHlink>
    </a:clrScheme>
    <a:fontScheme name="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pe:Receivers xmlns:spe="http://schemas.microsoft.com/sharepoint/events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NCC Document" ma:contentTypeID="0x010100EDF2FE5B5A9D75429AE701FF400F7D120084029DB74D3BE24B8808880B59E0CE50" ma:contentTypeVersion="37" ma:contentTypeDescription="This is the base NCC document content type." ma:contentTypeScope="" ma:versionID="825830ec6859155926b3c60000a5485d">
  <xsd:schema xmlns:xsd="http://www.w3.org/2001/XMLSchema" xmlns:xs="http://www.w3.org/2001/XMLSchema" xmlns:p="http://schemas.microsoft.com/office/2006/metadata/properties" xmlns:ns2="92bfb92f-bbf5-40d9-929c-4d18231ced2b" xmlns:ns3="f05b5238-5191-4cb7-8586-b3526b9ce7cf" xmlns:ns4="4988285c-0930-49b1-9748-9ede15540305" targetNamespace="http://schemas.microsoft.com/office/2006/metadata/properties" ma:root="true" ma:fieldsID="bc34dd6a547035f133dd678b0c262409" ns2:_="" ns3:_="" ns4:_="">
    <xsd:import namespace="92bfb92f-bbf5-40d9-929c-4d18231ced2b"/>
    <xsd:import namespace="f05b5238-5191-4cb7-8586-b3526b9ce7cf"/>
    <xsd:import namespace="4988285c-0930-49b1-9748-9ede15540305"/>
    <xsd:element name="properties">
      <xsd:complexType>
        <xsd:sequence>
          <xsd:element name="documentManagement">
            <xsd:complexType>
              <xsd:all>
                <xsd:element ref="ns3:TaxCatchAll" minOccurs="0"/>
                <xsd:element ref="ns3:TaxCatchAllLabel" minOccurs="0"/>
                <xsd:element ref="ns2:Legacy_Path" minOccurs="0"/>
                <xsd:element ref="ns2:Migrated_Date" minOccurs="0"/>
                <xsd:element ref="ns3:dea5029d204347dcbc1ba9b255e7643f" minOccurs="0"/>
                <xsd:element ref="ns3:abaf6c6c04e7410996e1c63fc20ca19d" minOccurs="0"/>
                <xsd:element ref="ns3:i402b85e1504488abb77e03d2f66d2eb" minOccurs="0"/>
                <xsd:element ref="ns3:ded4b1c6268443a196a8088323f7eeec" minOccurs="0"/>
                <xsd:element ref="ns3:o088061fa86546fb9f19665fb2d2c459" minOccurs="0"/>
                <xsd:element ref="ns3:ke019fc6d8fa41dfa879272212ba216e" minOccurs="0"/>
                <xsd:element ref="ns3:fa0391a008df4100be44a629c15820d5" minOccurs="0"/>
                <xsd:element ref="ns3:ba4dda70914b4d1ea6e04392d5ff5a34" minOccurs="0"/>
                <xsd:element ref="ns4:MediaServiceGenerationTime" minOccurs="0"/>
                <xsd:element ref="ns4:MediaServiceEventHashCode" minOccurs="0"/>
                <xsd:element ref="ns3:SharedWithUsers" minOccurs="0"/>
                <xsd:element ref="ns3:SharedWithDetails" minOccurs="0"/>
                <xsd:element ref="ns4:MediaServiceOCR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bfb92f-bbf5-40d9-929c-4d18231ced2b" elementFormDefault="qualified">
    <xsd:import namespace="http://schemas.microsoft.com/office/2006/documentManagement/types"/>
    <xsd:import namespace="http://schemas.microsoft.com/office/infopath/2007/PartnerControls"/>
    <xsd:element name="Legacy_Path" ma:index="17" nillable="true" ma:displayName="Legacy Path" ma:internalName="Legacy_Path">
      <xsd:simpleType>
        <xsd:restriction base="dms:Text">
          <xsd:maxLength value="255"/>
        </xsd:restriction>
      </xsd:simpleType>
    </xsd:element>
    <xsd:element name="Migrated_Date" ma:index="18" nillable="true" ma:displayName="Migrated Date" ma:format="DateTime" ma:internalName="Migrated_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5b5238-5191-4cb7-8586-b3526b9ce7cf" elementFormDefault="qualified">
    <xsd:import namespace="http://schemas.microsoft.com/office/2006/documentManagement/types"/>
    <xsd:import namespace="http://schemas.microsoft.com/office/infopath/2007/PartnerControls"/>
    <xsd:element name="TaxCatchAll" ma:index="3" nillable="true" ma:displayName="Taxonomy Catch All Column" ma:description="" ma:hidden="true" ma:list="{9fdc5387-430e-4202-baa2-5787ec2f3ede}" ma:internalName="TaxCatchAll" ma:showField="CatchAllData" ma:web="f05b5238-5191-4cb7-8586-b3526b9ce7c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4" nillable="true" ma:displayName="Taxonomy Catch All Column1" ma:description="" ma:hidden="true" ma:list="{9fdc5387-430e-4202-baa2-5787ec2f3ede}" ma:internalName="TaxCatchAllLabel" ma:readOnly="true" ma:showField="CatchAllDataLabel" ma:web="f05b5238-5191-4cb7-8586-b3526b9ce7c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dea5029d204347dcbc1ba9b255e7643f" ma:index="20" nillable="true" ma:taxonomy="true" ma:internalName="dea5029d204347dcbc1ba9b255e7643f" ma:taxonomyFieldName="File_Plan" ma:displayName="File Plan" ma:default="" ma:fieldId="{dea5029d-2043-47dc-bc1b-a9b255e7643f}" ma:taxonomyMulti="true" ma:sspId="12976cec-d0ce-485f-bc4a-34973482e79f" ma:termSetId="85a4d7db-0f76-460a-87eb-57ad36ae03b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abaf6c6c04e7410996e1c63fc20ca19d" ma:index="21" nillable="true" ma:taxonomy="true" ma:internalName="abaf6c6c04e7410996e1c63fc20ca19d" ma:taxonomyFieldName="Financial_Year" ma:displayName="Financial Year" ma:default="" ma:fieldId="{abaf6c6c-04e7-4109-96e1-c63fc20ca19d}" ma:taxonomyMulti="true" ma:sspId="12976cec-d0ce-485f-bc4a-34973482e79f" ma:termSetId="edc266e7-e925-4ff3-9bf8-4a9dad39b78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402b85e1504488abb77e03d2f66d2eb" ma:index="22" nillable="true" ma:taxonomy="true" ma:internalName="i402b85e1504488abb77e03d2f66d2eb" ma:taxonomyFieldName="Security_Classification" ma:displayName="Security Classification" ma:default="2;#OFFICIAL|18b99fa1-bc8d-4007-81c1-75dac247c978" ma:fieldId="{2402b85e-1504-488a-bb77-e03d2f66d2eb}" ma:sspId="12976cec-d0ce-485f-bc4a-34973482e79f" ma:termSetId="4f753933-fbe9-4b8d-9f82-ff63e9aa954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ed4b1c6268443a196a8088323f7eeec" ma:index="23" nillable="true" ma:taxonomy="true" ma:internalName="ded4b1c6268443a196a8088323f7eeec" ma:taxonomyFieldName="NCC_Audience" ma:displayName="NCC Audience" ma:default="" ma:fieldId="{ded4b1c6-2684-43a1-96a8-088323f7eeec}" ma:taxonomyMulti="true" ma:sspId="12976cec-d0ce-485f-bc4a-34973482e79f" ma:termSetId="b94ed75c-002a-4bb8-9f19-0713357e891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o088061fa86546fb9f19665fb2d2c459" ma:index="24" nillable="true" ma:taxonomy="true" ma:internalName="o088061fa86546fb9f19665fb2d2c459" ma:taxonomyFieldName="Authoring_Team" ma:displayName="Authoring Team" ma:default="" ma:fieldId="{8088061f-a865-46fb-9f19-665fb2d2c459}" ma:sspId="12976cec-d0ce-485f-bc4a-34973482e79f" ma:termSetId="7c8bfc01-3c61-4992-8382-4bbc43bc060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ke019fc6d8fa41dfa879272212ba216e" ma:index="25" nillable="true" ma:taxonomy="true" ma:internalName="ke019fc6d8fa41dfa879272212ba216e" ma:taxonomyFieldName="Document_Type" ma:displayName="Document Type" ma:default="" ma:fieldId="{4e019fc6-d8fa-41df-a879-272212ba216e}" ma:sspId="12976cec-d0ce-485f-bc4a-34973482e79f" ma:termSetId="e0a7f381-dc0a-4d18-a572-d174e2347858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fa0391a008df4100be44a629c15820d5" ma:index="26" nillable="true" ma:taxonomy="true" ma:internalName="fa0391a008df4100be44a629c15820d5" ma:taxonomyFieldName="Target" ma:displayName="Target" ma:default="" ma:fieldId="{fa0391a0-08df-4100-be44-a629c15820d5}" ma:sspId="12976cec-d0ce-485f-bc4a-34973482e79f" ma:termSetId="f010b4a4-fd2b-404c-a153-57580e85277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a4dda70914b4d1ea6e04392d5ff5a34" ma:index="27" nillable="true" ma:taxonomy="true" ma:internalName="ba4dda70914b4d1ea6e04392d5ff5a34" ma:taxonomyFieldName="NCC_Status" ma:displayName="Doc Status" ma:default="1;#Draft|fbfd3d3b-379a-4ef9-a760-718cd7103326" ma:fieldId="{ba4dda70-914b-4d1e-a6e0-4392d5ff5a34}" ma:sspId="12976cec-d0ce-485f-bc4a-34973482e79f" ma:termSetId="e5e3b9af-3c2f-4c77-901d-295b696646e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aredWithUsers" ma:index="3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88285c-0930-49b1-9748-9ede15540305" elementFormDefault="qualified">
    <xsd:import namespace="http://schemas.microsoft.com/office/2006/documentManagement/types"/>
    <xsd:import namespace="http://schemas.microsoft.com/office/infopath/2007/PartnerControls"/>
    <xsd:element name="MediaServiceGenerationTime" ma:index="2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3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3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1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402b85e1504488abb77e03d2f66d2eb xmlns="f05b5238-5191-4cb7-8586-b3526b9ce7cf">
      <Terms xmlns="http://schemas.microsoft.com/office/infopath/2007/PartnerControls">
        <TermInfo xmlns="http://schemas.microsoft.com/office/infopath/2007/PartnerControls">
          <TermName xmlns="http://schemas.microsoft.com/office/infopath/2007/PartnerControls">OFFICIAL</TermName>
          <TermId xmlns="http://schemas.microsoft.com/office/infopath/2007/PartnerControls">18b99fa1-bc8d-4007-81c1-75dac247c978</TermId>
        </TermInfo>
      </Terms>
    </i402b85e1504488abb77e03d2f66d2eb>
    <Migrated_Date xmlns="92bfb92f-bbf5-40d9-929c-4d18231ced2b">2017-08-14T00:00:00+00:00</Migrated_Date>
    <ba4dda70914b4d1ea6e04392d5ff5a34 xmlns="f05b5238-5191-4cb7-8586-b3526b9ce7cf">
      <Terms xmlns="http://schemas.microsoft.com/office/infopath/2007/PartnerControls">
        <TermInfo xmlns="http://schemas.microsoft.com/office/infopath/2007/PartnerControls">
          <TermName xmlns="http://schemas.microsoft.com/office/infopath/2007/PartnerControls">Draft</TermName>
          <TermId xmlns="http://schemas.microsoft.com/office/infopath/2007/PartnerControls">fbfd3d3b-379a-4ef9-a760-718cd7103326</TermId>
        </TermInfo>
      </Terms>
    </ba4dda70914b4d1ea6e04392d5ff5a34>
    <TaxCatchAll xmlns="f05b5238-5191-4cb7-8586-b3526b9ce7cf">
      <Value>2</Value>
      <Value>1</Value>
    </TaxCatchAll>
    <abaf6c6c04e7410996e1c63fc20ca19d xmlns="f05b5238-5191-4cb7-8586-b3526b9ce7cf">
      <Terms xmlns="http://schemas.microsoft.com/office/infopath/2007/PartnerControls"/>
    </abaf6c6c04e7410996e1c63fc20ca19d>
    <ke019fc6d8fa41dfa879272212ba216e xmlns="f05b5238-5191-4cb7-8586-b3526b9ce7cf">
      <Terms xmlns="http://schemas.microsoft.com/office/infopath/2007/PartnerControls"/>
    </ke019fc6d8fa41dfa879272212ba216e>
    <Legacy_Path xmlns="92bfb92f-bbf5-40d9-929c-4d18231ced2b">tt</Legacy_Path>
    <fa0391a008df4100be44a629c15820d5 xmlns="f05b5238-5191-4cb7-8586-b3526b9ce7cf">
      <Terms xmlns="http://schemas.microsoft.com/office/infopath/2007/PartnerControls"/>
    </fa0391a008df4100be44a629c15820d5>
    <o088061fa86546fb9f19665fb2d2c459 xmlns="f05b5238-5191-4cb7-8586-b3526b9ce7cf">
      <Terms xmlns="http://schemas.microsoft.com/office/infopath/2007/PartnerControls"/>
    </o088061fa86546fb9f19665fb2d2c459>
    <dea5029d204347dcbc1ba9b255e7643f xmlns="f05b5238-5191-4cb7-8586-b3526b9ce7cf">
      <Terms xmlns="http://schemas.microsoft.com/office/infopath/2007/PartnerControls"/>
    </dea5029d204347dcbc1ba9b255e7643f>
    <ded4b1c6268443a196a8088323f7eeec xmlns="f05b5238-5191-4cb7-8586-b3526b9ce7cf">
      <Terms xmlns="http://schemas.microsoft.com/office/infopath/2007/PartnerControls"/>
    </ded4b1c6268443a196a8088323f7eeec>
  </documentManagement>
</p:properties>
</file>

<file path=customXml/item5.xml><?xml version="1.0" encoding="utf-8"?>
<?mso-contentType ?>
<SharedContentType xmlns="Microsoft.SharePoint.Taxonomy.ContentTypeSync" SourceId="64c9d834-598d-44db-8280-f2a48873429d" ContentTypeId="0x01010098A77BC932DF7A47999647AAD48BE41E" PreviousValue="false"/>
</file>

<file path=customXml/item6.xml><?xml version="1.0" encoding="utf-8"?>
<?mso-contentType ?>
<customXsn xmlns="http://schemas.microsoft.com/office/2006/metadata/customXsn">
  <xsnLocation/>
  <cached>True</cached>
  <openByDefault>True</openByDefault>
  <xsnScope/>
</customXsn>
</file>

<file path=customXml/item7.xml><?xml version="1.0" encoding="utf-8"?>
<LongProperties xmlns="http://schemas.microsoft.com/office/2006/metadata/longProperties"/>
</file>

<file path=customXml/itemProps1.xml><?xml version="1.0" encoding="utf-8"?>
<ds:datastoreItem xmlns:ds="http://schemas.openxmlformats.org/officeDocument/2006/customXml" ds:itemID="{3F4E91F9-0253-4C5F-B9F1-77722C2AD14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0B4AC01-1107-47C9-B38B-F1F5A89D3566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0AB42CAF-29A2-4E9B-AB9F-61DE6C74A3E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2bfb92f-bbf5-40d9-929c-4d18231ced2b"/>
    <ds:schemaRef ds:uri="f05b5238-5191-4cb7-8586-b3526b9ce7cf"/>
    <ds:schemaRef ds:uri="4988285c-0930-49b1-9748-9ede1554030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97F6ECC4-28A4-4491-8062-672B52995C85}">
  <ds:schemaRefs>
    <ds:schemaRef ds:uri="http://purl.org/dc/elements/1.1/"/>
    <ds:schemaRef ds:uri="4988285c-0930-49b1-9748-9ede15540305"/>
    <ds:schemaRef ds:uri="http://schemas.microsoft.com/office/2006/metadata/properties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f05b5238-5191-4cb7-8586-b3526b9ce7cf"/>
    <ds:schemaRef ds:uri="http://schemas.microsoft.com/office/2006/documentManagement/types"/>
    <ds:schemaRef ds:uri="92bfb92f-bbf5-40d9-929c-4d18231ced2b"/>
    <ds:schemaRef ds:uri="http://www.w3.org/XML/1998/namespace"/>
    <ds:schemaRef ds:uri="http://purl.org/dc/dcmitype/"/>
  </ds:schemaRefs>
</ds:datastoreItem>
</file>

<file path=customXml/itemProps5.xml><?xml version="1.0" encoding="utf-8"?>
<ds:datastoreItem xmlns:ds="http://schemas.openxmlformats.org/officeDocument/2006/customXml" ds:itemID="{335147AF-6E32-4653-9C1D-68C678F9B157}">
  <ds:schemaRefs>
    <ds:schemaRef ds:uri="Microsoft.SharePoint.Taxonomy.ContentTypeSync"/>
  </ds:schemaRefs>
</ds:datastoreItem>
</file>

<file path=customXml/itemProps6.xml><?xml version="1.0" encoding="utf-8"?>
<ds:datastoreItem xmlns:ds="http://schemas.openxmlformats.org/officeDocument/2006/customXml" ds:itemID="{CA7245D4-2F7F-4132-8C4D-3E4371953F15}">
  <ds:schemaRefs>
    <ds:schemaRef ds:uri="http://schemas.microsoft.com/office/2006/metadata/customXsn"/>
  </ds:schemaRefs>
</ds:datastoreItem>
</file>

<file path=customXml/itemProps7.xml><?xml version="1.0" encoding="utf-8"?>
<ds:datastoreItem xmlns:ds="http://schemas.openxmlformats.org/officeDocument/2006/customXml" ds:itemID="{8FBC14FF-B8A9-4013-A656-2A76890B13FC}">
  <ds:schemaRefs>
    <ds:schemaRef ds:uri="http://schemas.microsoft.com/office/2006/metadata/long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856</TotalTime>
  <Words>211</Words>
  <Application>Microsoft Office PowerPoint</Application>
  <PresentationFormat>On-screen Show (4:3)</PresentationFormat>
  <Paragraphs>58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ＭＳ Ｐゴシック</vt:lpstr>
      <vt:lpstr>Arial</vt:lpstr>
      <vt:lpstr>Arial Black</vt:lpstr>
      <vt:lpstr>Calibri</vt:lpstr>
      <vt:lpstr>PowerPoint_Template[1]</vt:lpstr>
      <vt:lpstr>Custom Design</vt:lpstr>
      <vt:lpstr>Mansfield Developer Forum</vt:lpstr>
      <vt:lpstr>Context</vt:lpstr>
      <vt:lpstr>In Progress</vt:lpstr>
      <vt:lpstr>Local / Regional Developments</vt:lpstr>
      <vt:lpstr>Thank you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subject>Information and Communications</dc:subject>
  <dc:creator>Laura Hollingworth</dc:creator>
  <cp:lastModifiedBy>Diane Revill</cp:lastModifiedBy>
  <cp:revision>12</cp:revision>
  <cp:lastPrinted>2019-09-09T13:20:56Z</cp:lastPrinted>
  <dcterms:created xsi:type="dcterms:W3CDTF">2013-05-12T18:37:32Z</dcterms:created>
  <dcterms:modified xsi:type="dcterms:W3CDTF">2021-05-13T07:58:34Z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0x010100EDF2FE5B5A9D75429AE701FF400F7D120084029DB74D3BE24B8808880B59E0CE50</vt:lpwstr>
  </property>
  <property fmtid="{D5CDD505-2E9C-101B-9397-08002B2CF9AE}" pid="3" name="fafe4fe03ee043a891e5247f86bc811b">
    <vt:lpwstr/>
  </property>
  <property fmtid="{D5CDD505-2E9C-101B-9397-08002B2CF9AE}" pid="4" name="CSMeta2010Field">
    <vt:lpwstr/>
  </property>
  <property fmtid="{D5CDD505-2E9C-101B-9397-08002B2CF9AE}" pid="5" name="mc98c939301f4786b8dcad3491aeb6e8">
    <vt:lpwstr/>
  </property>
  <property fmtid="{D5CDD505-2E9C-101B-9397-08002B2CF9AE}" pid="6" name="n3085ecab7174dc68bde185ade3f32b9">
    <vt:lpwstr>Draft|fbfd3d3b-379a-4ef9-a760-718cd7103326</vt:lpwstr>
  </property>
  <property fmtid="{D5CDD505-2E9C-101B-9397-08002B2CF9AE}" pid="7" name="oe012239d41845c58cd5da6331d25a21">
    <vt:lpwstr/>
  </property>
  <property fmtid="{D5CDD505-2E9C-101B-9397-08002B2CF9AE}" pid="8" name="d511894b8e164ab581e46000ea18c6b0">
    <vt:lpwstr>OFFICIAL|18b99fa1-bc8d-4007-81c1-75dac247c978</vt:lpwstr>
  </property>
  <property fmtid="{D5CDD505-2E9C-101B-9397-08002B2CF9AE}" pid="9" name="TaxCatchAll">
    <vt:lpwstr>2;#OFFICIAL|18b99fa1-bc8d-4007-81c1-75dac247c978;#1;#Draft|fbfd3d3b-379a-4ef9-a760-718cd7103326</vt:lpwstr>
  </property>
  <property fmtid="{D5CDD505-2E9C-101B-9397-08002B2CF9AE}" pid="10" name="ba31a95c39794849ba6667a1dc8b9af7">
    <vt:lpwstr/>
  </property>
  <property fmtid="{D5CDD505-2E9C-101B-9397-08002B2CF9AE}" pid="11" name="l04aa84ccd2f4bf683c8770bd0805e99">
    <vt:lpwstr/>
  </property>
  <property fmtid="{D5CDD505-2E9C-101B-9397-08002B2CF9AE}" pid="12" name="Security_Classification">
    <vt:lpwstr>2;#OFFICIAL|18b99fa1-bc8d-4007-81c1-75dac247c978</vt:lpwstr>
  </property>
  <property fmtid="{D5CDD505-2E9C-101B-9397-08002B2CF9AE}" pid="13" name="NCC_Status">
    <vt:lpwstr>1;#Draft|fbfd3d3b-379a-4ef9-a760-718cd7103326</vt:lpwstr>
  </property>
  <property fmtid="{D5CDD505-2E9C-101B-9397-08002B2CF9AE}" pid="14" name="NCC_Audience">
    <vt:lpwstr/>
  </property>
  <property fmtid="{D5CDD505-2E9C-101B-9397-08002B2CF9AE}" pid="15" name="Document_Type">
    <vt:lpwstr/>
  </property>
  <property fmtid="{D5CDD505-2E9C-101B-9397-08002B2CF9AE}" pid="16" name="Financial_Year">
    <vt:lpwstr/>
  </property>
  <property fmtid="{D5CDD505-2E9C-101B-9397-08002B2CF9AE}" pid="17" name="Authoring_Team">
    <vt:lpwstr/>
  </property>
  <property fmtid="{D5CDD505-2E9C-101B-9397-08002B2CF9AE}" pid="18" name="File_Plan">
    <vt:lpwstr/>
  </property>
  <property fmtid="{D5CDD505-2E9C-101B-9397-08002B2CF9AE}" pid="19" name="Migrated_Date">
    <vt:lpwstr>2017-08-14T00:00:00Z</vt:lpwstr>
  </property>
  <property fmtid="{D5CDD505-2E9C-101B-9397-08002B2CF9AE}" pid="20" name="e966ca4ee07a4efeb01368c8f7624570">
    <vt:lpwstr/>
  </property>
  <property fmtid="{D5CDD505-2E9C-101B-9397-08002B2CF9AE}" pid="21" name="Legacy_Path">
    <vt:lpwstr>tt</vt:lpwstr>
  </property>
  <property fmtid="{D5CDD505-2E9C-101B-9397-08002B2CF9AE}" pid="22" name="Target">
    <vt:lpwstr/>
  </property>
  <property fmtid="{D5CDD505-2E9C-101B-9397-08002B2CF9AE}" pid="23" name="ke019fc6d8fa41dfa879272212ba216e">
    <vt:lpwstr/>
  </property>
  <property fmtid="{D5CDD505-2E9C-101B-9397-08002B2CF9AE}" pid="24" name="ded4b1c6268443a196a8088323f7eeec">
    <vt:lpwstr/>
  </property>
  <property fmtid="{D5CDD505-2E9C-101B-9397-08002B2CF9AE}" pid="25" name="o088061fa86546fb9f19665fb2d2c459">
    <vt:lpwstr/>
  </property>
  <property fmtid="{D5CDD505-2E9C-101B-9397-08002B2CF9AE}" pid="26" name="dea5029d204347dcbc1ba9b255e7643f">
    <vt:lpwstr/>
  </property>
  <property fmtid="{D5CDD505-2E9C-101B-9397-08002B2CF9AE}" pid="27" name="abaf6c6c04e7410996e1c63fc20ca19d">
    <vt:lpwstr/>
  </property>
  <property fmtid="{D5CDD505-2E9C-101B-9397-08002B2CF9AE}" pid="28" name="fa0391a008df4100be44a629c15820d5">
    <vt:lpwstr/>
  </property>
  <property fmtid="{D5CDD505-2E9C-101B-9397-08002B2CF9AE}" pid="29" name="display_urn:schemas-microsoft-com:office:office#Editor">
    <vt:lpwstr>Jane Goodenough</vt:lpwstr>
  </property>
  <property fmtid="{D5CDD505-2E9C-101B-9397-08002B2CF9AE}" pid="30" name="display_urn:schemas-microsoft-com:office:office#Author">
    <vt:lpwstr>Jane Goodenough</vt:lpwstr>
  </property>
  <property fmtid="{D5CDD505-2E9C-101B-9397-08002B2CF9AE}" pid="31" name="Order">
    <vt:lpwstr>85500.0000000000</vt:lpwstr>
  </property>
  <property fmtid="{D5CDD505-2E9C-101B-9397-08002B2CF9AE}" pid="32" name="ba4dda70914b4d1ea6e04392d5ff5a34">
    <vt:lpwstr>Draft|fbfd3d3b-379a-4ef9-a760-718cd7103326</vt:lpwstr>
  </property>
  <property fmtid="{D5CDD505-2E9C-101B-9397-08002B2CF9AE}" pid="33" name="i402b85e1504488abb77e03d2f66d2eb">
    <vt:lpwstr>OFFICIAL|18b99fa1-bc8d-4007-81c1-75dac247c978</vt:lpwstr>
  </property>
</Properties>
</file>