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12" r:id="rId3"/>
    <p:sldId id="310" r:id="rId4"/>
    <p:sldId id="274" r:id="rId5"/>
    <p:sldId id="311" r:id="rId6"/>
    <p:sldId id="276" r:id="rId7"/>
    <p:sldId id="320" r:id="rId8"/>
    <p:sldId id="321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B82F"/>
    <a:srgbClr val="404040"/>
    <a:srgbClr val="6E33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29" y="3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21390170">
            <a:off x="-66043" y="4440566"/>
            <a:ext cx="9301093" cy="2713507"/>
          </a:xfrm>
          <a:custGeom>
            <a:avLst/>
            <a:gdLst>
              <a:gd name="connsiteX0" fmla="*/ 0 w 9785676"/>
              <a:gd name="connsiteY0" fmla="*/ 0 h 3144375"/>
              <a:gd name="connsiteX1" fmla="*/ 9785676 w 9785676"/>
              <a:gd name="connsiteY1" fmla="*/ 0 h 3144375"/>
              <a:gd name="connsiteX2" fmla="*/ 9785676 w 9785676"/>
              <a:gd name="connsiteY2" fmla="*/ 3144375 h 3144375"/>
              <a:gd name="connsiteX3" fmla="*/ 0 w 9785676"/>
              <a:gd name="connsiteY3" fmla="*/ 3144375 h 3144375"/>
              <a:gd name="connsiteX4" fmla="*/ 0 w 9785676"/>
              <a:gd name="connsiteY4" fmla="*/ 0 h 3144375"/>
              <a:gd name="connsiteX0" fmla="*/ 214201 w 9785676"/>
              <a:gd name="connsiteY0" fmla="*/ 0 h 3163241"/>
              <a:gd name="connsiteX1" fmla="*/ 9785676 w 9785676"/>
              <a:gd name="connsiteY1" fmla="*/ 18866 h 3163241"/>
              <a:gd name="connsiteX2" fmla="*/ 9785676 w 9785676"/>
              <a:gd name="connsiteY2" fmla="*/ 3163241 h 3163241"/>
              <a:gd name="connsiteX3" fmla="*/ 0 w 9785676"/>
              <a:gd name="connsiteY3" fmla="*/ 3163241 h 3163241"/>
              <a:gd name="connsiteX4" fmla="*/ 214201 w 9785676"/>
              <a:gd name="connsiteY4" fmla="*/ 0 h 3163241"/>
              <a:gd name="connsiteX0" fmla="*/ 214201 w 9785676"/>
              <a:gd name="connsiteY0" fmla="*/ 0 h 3163241"/>
              <a:gd name="connsiteX1" fmla="*/ 9413580 w 9785676"/>
              <a:gd name="connsiteY1" fmla="*/ 6778 h 3163241"/>
              <a:gd name="connsiteX2" fmla="*/ 9785676 w 9785676"/>
              <a:gd name="connsiteY2" fmla="*/ 3163241 h 3163241"/>
              <a:gd name="connsiteX3" fmla="*/ 0 w 9785676"/>
              <a:gd name="connsiteY3" fmla="*/ 3163241 h 3163241"/>
              <a:gd name="connsiteX4" fmla="*/ 214201 w 9785676"/>
              <a:gd name="connsiteY4" fmla="*/ 0 h 3163241"/>
              <a:gd name="connsiteX0" fmla="*/ 0 w 9571475"/>
              <a:gd name="connsiteY0" fmla="*/ 0 h 3163241"/>
              <a:gd name="connsiteX1" fmla="*/ 9199379 w 9571475"/>
              <a:gd name="connsiteY1" fmla="*/ 6778 h 3163241"/>
              <a:gd name="connsiteX2" fmla="*/ 9571475 w 9571475"/>
              <a:gd name="connsiteY2" fmla="*/ 3163241 h 3163241"/>
              <a:gd name="connsiteX3" fmla="*/ 85021 w 9571475"/>
              <a:gd name="connsiteY3" fmla="*/ 2276074 h 3163241"/>
              <a:gd name="connsiteX4" fmla="*/ 0 w 9571475"/>
              <a:gd name="connsiteY4" fmla="*/ 0 h 3163241"/>
              <a:gd name="connsiteX0" fmla="*/ 131362 w 9702837"/>
              <a:gd name="connsiteY0" fmla="*/ 0 h 3163241"/>
              <a:gd name="connsiteX1" fmla="*/ 9330741 w 9702837"/>
              <a:gd name="connsiteY1" fmla="*/ 6778 h 3163241"/>
              <a:gd name="connsiteX2" fmla="*/ 9702837 w 9702837"/>
              <a:gd name="connsiteY2" fmla="*/ 3163241 h 3163241"/>
              <a:gd name="connsiteX3" fmla="*/ 0 w 9702837"/>
              <a:gd name="connsiteY3" fmla="*/ 2156326 h 3163241"/>
              <a:gd name="connsiteX4" fmla="*/ 131362 w 9702837"/>
              <a:gd name="connsiteY4" fmla="*/ 0 h 3163241"/>
              <a:gd name="connsiteX0" fmla="*/ 131362 w 9330741"/>
              <a:gd name="connsiteY0" fmla="*/ 0 h 2272298"/>
              <a:gd name="connsiteX1" fmla="*/ 9330741 w 9330741"/>
              <a:gd name="connsiteY1" fmla="*/ 6778 h 2272298"/>
              <a:gd name="connsiteX2" fmla="*/ 8894441 w 9330741"/>
              <a:gd name="connsiteY2" fmla="*/ 2272298 h 2272298"/>
              <a:gd name="connsiteX3" fmla="*/ 0 w 9330741"/>
              <a:gd name="connsiteY3" fmla="*/ 2156326 h 2272298"/>
              <a:gd name="connsiteX4" fmla="*/ 131362 w 9330741"/>
              <a:gd name="connsiteY4" fmla="*/ 0 h 2272298"/>
              <a:gd name="connsiteX0" fmla="*/ 131362 w 9330741"/>
              <a:gd name="connsiteY0" fmla="*/ 0 h 2713023"/>
              <a:gd name="connsiteX1" fmla="*/ 9330741 w 9330741"/>
              <a:gd name="connsiteY1" fmla="*/ 6778 h 2713023"/>
              <a:gd name="connsiteX2" fmla="*/ 9133817 w 9330741"/>
              <a:gd name="connsiteY2" fmla="*/ 2713023 h 2713023"/>
              <a:gd name="connsiteX3" fmla="*/ 0 w 9330741"/>
              <a:gd name="connsiteY3" fmla="*/ 2156326 h 2713023"/>
              <a:gd name="connsiteX4" fmla="*/ 131362 w 9330741"/>
              <a:gd name="connsiteY4" fmla="*/ 0 h 2713023"/>
              <a:gd name="connsiteX0" fmla="*/ 131362 w 9309515"/>
              <a:gd name="connsiteY0" fmla="*/ 0 h 2713023"/>
              <a:gd name="connsiteX1" fmla="*/ 9309515 w 9309515"/>
              <a:gd name="connsiteY1" fmla="*/ 5481 h 2713023"/>
              <a:gd name="connsiteX2" fmla="*/ 9133817 w 9309515"/>
              <a:gd name="connsiteY2" fmla="*/ 2713023 h 2713023"/>
              <a:gd name="connsiteX3" fmla="*/ 0 w 9309515"/>
              <a:gd name="connsiteY3" fmla="*/ 2156326 h 2713023"/>
              <a:gd name="connsiteX4" fmla="*/ 131362 w 9309515"/>
              <a:gd name="connsiteY4" fmla="*/ 0 h 2713023"/>
              <a:gd name="connsiteX0" fmla="*/ 131362 w 9301093"/>
              <a:gd name="connsiteY0" fmla="*/ 0 h 2713023"/>
              <a:gd name="connsiteX1" fmla="*/ 9301093 w 9301093"/>
              <a:gd name="connsiteY1" fmla="*/ 12933 h 2713023"/>
              <a:gd name="connsiteX2" fmla="*/ 9133817 w 9301093"/>
              <a:gd name="connsiteY2" fmla="*/ 2713023 h 2713023"/>
              <a:gd name="connsiteX3" fmla="*/ 0 w 9301093"/>
              <a:gd name="connsiteY3" fmla="*/ 2156326 h 2713023"/>
              <a:gd name="connsiteX4" fmla="*/ 131362 w 9301093"/>
              <a:gd name="connsiteY4" fmla="*/ 0 h 2713023"/>
              <a:gd name="connsiteX0" fmla="*/ 131362 w 9301093"/>
              <a:gd name="connsiteY0" fmla="*/ 0 h 2586391"/>
              <a:gd name="connsiteX1" fmla="*/ 9301093 w 9301093"/>
              <a:gd name="connsiteY1" fmla="*/ 12933 h 2586391"/>
              <a:gd name="connsiteX2" fmla="*/ 8886639 w 9301093"/>
              <a:gd name="connsiteY2" fmla="*/ 2586391 h 2586391"/>
              <a:gd name="connsiteX3" fmla="*/ 0 w 9301093"/>
              <a:gd name="connsiteY3" fmla="*/ 2156326 h 2586391"/>
              <a:gd name="connsiteX4" fmla="*/ 131362 w 9301093"/>
              <a:gd name="connsiteY4" fmla="*/ 0 h 2586391"/>
              <a:gd name="connsiteX0" fmla="*/ 131362 w 9301093"/>
              <a:gd name="connsiteY0" fmla="*/ 0 h 2713507"/>
              <a:gd name="connsiteX1" fmla="*/ 9301093 w 9301093"/>
              <a:gd name="connsiteY1" fmla="*/ 12933 h 2713507"/>
              <a:gd name="connsiteX2" fmla="*/ 9141753 w 9301093"/>
              <a:gd name="connsiteY2" fmla="*/ 2713507 h 2713507"/>
              <a:gd name="connsiteX3" fmla="*/ 0 w 9301093"/>
              <a:gd name="connsiteY3" fmla="*/ 2156326 h 2713507"/>
              <a:gd name="connsiteX4" fmla="*/ 131362 w 9301093"/>
              <a:gd name="connsiteY4" fmla="*/ 0 h 2713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01093" h="2713507">
                <a:moveTo>
                  <a:pt x="131362" y="0"/>
                </a:moveTo>
                <a:lnTo>
                  <a:pt x="9301093" y="12933"/>
                </a:lnTo>
                <a:lnTo>
                  <a:pt x="9141753" y="2713507"/>
                </a:lnTo>
                <a:lnTo>
                  <a:pt x="0" y="2156326"/>
                </a:lnTo>
                <a:lnTo>
                  <a:pt x="131362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433" y="4935728"/>
            <a:ext cx="2731515" cy="193027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21390170">
            <a:off x="-182644" y="-251033"/>
            <a:ext cx="9468089" cy="5516045"/>
          </a:xfrm>
          <a:custGeom>
            <a:avLst/>
            <a:gdLst>
              <a:gd name="connsiteX0" fmla="*/ 0 w 10917358"/>
              <a:gd name="connsiteY0" fmla="*/ 0 h 6543744"/>
              <a:gd name="connsiteX1" fmla="*/ 10917358 w 10917358"/>
              <a:gd name="connsiteY1" fmla="*/ 0 h 6543744"/>
              <a:gd name="connsiteX2" fmla="*/ 10917358 w 10917358"/>
              <a:gd name="connsiteY2" fmla="*/ 6543744 h 6543744"/>
              <a:gd name="connsiteX3" fmla="*/ 0 w 10917358"/>
              <a:gd name="connsiteY3" fmla="*/ 6543744 h 6543744"/>
              <a:gd name="connsiteX4" fmla="*/ 0 w 10917358"/>
              <a:gd name="connsiteY4" fmla="*/ 0 h 6543744"/>
              <a:gd name="connsiteX0" fmla="*/ 0 w 10917358"/>
              <a:gd name="connsiteY0" fmla="*/ 0 h 6543744"/>
              <a:gd name="connsiteX1" fmla="*/ 10220556 w 10917358"/>
              <a:gd name="connsiteY1" fmla="*/ 1934277 h 6543744"/>
              <a:gd name="connsiteX2" fmla="*/ 10917358 w 10917358"/>
              <a:gd name="connsiteY2" fmla="*/ 6543744 h 6543744"/>
              <a:gd name="connsiteX3" fmla="*/ 0 w 10917358"/>
              <a:gd name="connsiteY3" fmla="*/ 6543744 h 6543744"/>
              <a:gd name="connsiteX4" fmla="*/ 0 w 10917358"/>
              <a:gd name="connsiteY4" fmla="*/ 0 h 6543744"/>
              <a:gd name="connsiteX0" fmla="*/ 1663490 w 10917358"/>
              <a:gd name="connsiteY0" fmla="*/ 0 h 4834879"/>
              <a:gd name="connsiteX1" fmla="*/ 10220556 w 10917358"/>
              <a:gd name="connsiteY1" fmla="*/ 225412 h 4834879"/>
              <a:gd name="connsiteX2" fmla="*/ 10917358 w 10917358"/>
              <a:gd name="connsiteY2" fmla="*/ 4834879 h 4834879"/>
              <a:gd name="connsiteX3" fmla="*/ 0 w 10917358"/>
              <a:gd name="connsiteY3" fmla="*/ 4834879 h 4834879"/>
              <a:gd name="connsiteX4" fmla="*/ 1663490 w 10917358"/>
              <a:gd name="connsiteY4" fmla="*/ 0 h 4834879"/>
              <a:gd name="connsiteX0" fmla="*/ 1609494 w 10917358"/>
              <a:gd name="connsiteY0" fmla="*/ 0 h 5529277"/>
              <a:gd name="connsiteX1" fmla="*/ 10220556 w 10917358"/>
              <a:gd name="connsiteY1" fmla="*/ 919810 h 5529277"/>
              <a:gd name="connsiteX2" fmla="*/ 10917358 w 10917358"/>
              <a:gd name="connsiteY2" fmla="*/ 5529277 h 5529277"/>
              <a:gd name="connsiteX3" fmla="*/ 0 w 10917358"/>
              <a:gd name="connsiteY3" fmla="*/ 5529277 h 5529277"/>
              <a:gd name="connsiteX4" fmla="*/ 1609494 w 10917358"/>
              <a:gd name="connsiteY4" fmla="*/ 0 h 5529277"/>
              <a:gd name="connsiteX0" fmla="*/ 1609494 w 10917358"/>
              <a:gd name="connsiteY0" fmla="*/ 0 h 5529277"/>
              <a:gd name="connsiteX1" fmla="*/ 10641412 w 10917358"/>
              <a:gd name="connsiteY1" fmla="*/ 608017 h 5529277"/>
              <a:gd name="connsiteX2" fmla="*/ 10917358 w 10917358"/>
              <a:gd name="connsiteY2" fmla="*/ 5529277 h 5529277"/>
              <a:gd name="connsiteX3" fmla="*/ 0 w 10917358"/>
              <a:gd name="connsiteY3" fmla="*/ 5529277 h 5529277"/>
              <a:gd name="connsiteX4" fmla="*/ 1609494 w 10917358"/>
              <a:gd name="connsiteY4" fmla="*/ 0 h 5529277"/>
              <a:gd name="connsiteX0" fmla="*/ 1609494 w 10641412"/>
              <a:gd name="connsiteY0" fmla="*/ 0 h 5529277"/>
              <a:gd name="connsiteX1" fmla="*/ 10641412 w 10641412"/>
              <a:gd name="connsiteY1" fmla="*/ 608017 h 5529277"/>
              <a:gd name="connsiteX2" fmla="*/ 10260856 w 10641412"/>
              <a:gd name="connsiteY2" fmla="*/ 5489156 h 5529277"/>
              <a:gd name="connsiteX3" fmla="*/ 0 w 10641412"/>
              <a:gd name="connsiteY3" fmla="*/ 5529277 h 5529277"/>
              <a:gd name="connsiteX4" fmla="*/ 1609494 w 10641412"/>
              <a:gd name="connsiteY4" fmla="*/ 0 h 5529277"/>
              <a:gd name="connsiteX0" fmla="*/ 1609494 w 10641412"/>
              <a:gd name="connsiteY0" fmla="*/ 0 h 5529277"/>
              <a:gd name="connsiteX1" fmla="*/ 10641412 w 10641412"/>
              <a:gd name="connsiteY1" fmla="*/ 608017 h 5529277"/>
              <a:gd name="connsiteX2" fmla="*/ 10372942 w 10641412"/>
              <a:gd name="connsiteY2" fmla="*/ 5496005 h 5529277"/>
              <a:gd name="connsiteX3" fmla="*/ 0 w 10641412"/>
              <a:gd name="connsiteY3" fmla="*/ 5529277 h 5529277"/>
              <a:gd name="connsiteX4" fmla="*/ 1609494 w 10641412"/>
              <a:gd name="connsiteY4" fmla="*/ 0 h 5529277"/>
              <a:gd name="connsiteX0" fmla="*/ 403684 w 9435602"/>
              <a:gd name="connsiteY0" fmla="*/ 0 h 5522608"/>
              <a:gd name="connsiteX1" fmla="*/ 9435602 w 9435602"/>
              <a:gd name="connsiteY1" fmla="*/ 608017 h 5522608"/>
              <a:gd name="connsiteX2" fmla="*/ 9167132 w 9435602"/>
              <a:gd name="connsiteY2" fmla="*/ 5496005 h 5522608"/>
              <a:gd name="connsiteX3" fmla="*/ 0 w 9435602"/>
              <a:gd name="connsiteY3" fmla="*/ 5522608 h 5522608"/>
              <a:gd name="connsiteX4" fmla="*/ 403684 w 9435602"/>
              <a:gd name="connsiteY4" fmla="*/ 0 h 5522608"/>
              <a:gd name="connsiteX0" fmla="*/ 360584 w 9435602"/>
              <a:gd name="connsiteY0" fmla="*/ 0 h 5514590"/>
              <a:gd name="connsiteX1" fmla="*/ 9435602 w 9435602"/>
              <a:gd name="connsiteY1" fmla="*/ 599999 h 5514590"/>
              <a:gd name="connsiteX2" fmla="*/ 9167132 w 9435602"/>
              <a:gd name="connsiteY2" fmla="*/ 5487987 h 5514590"/>
              <a:gd name="connsiteX3" fmla="*/ 0 w 9435602"/>
              <a:gd name="connsiteY3" fmla="*/ 5514590 h 5514590"/>
              <a:gd name="connsiteX4" fmla="*/ 360584 w 9435602"/>
              <a:gd name="connsiteY4" fmla="*/ 0 h 5514590"/>
              <a:gd name="connsiteX0" fmla="*/ 360584 w 9435602"/>
              <a:gd name="connsiteY0" fmla="*/ 0 h 5514590"/>
              <a:gd name="connsiteX1" fmla="*/ 9435602 w 9435602"/>
              <a:gd name="connsiteY1" fmla="*/ 599999 h 5514590"/>
              <a:gd name="connsiteX2" fmla="*/ 9029166 w 9435602"/>
              <a:gd name="connsiteY2" fmla="*/ 5479556 h 5514590"/>
              <a:gd name="connsiteX3" fmla="*/ 0 w 9435602"/>
              <a:gd name="connsiteY3" fmla="*/ 5514590 h 5514590"/>
              <a:gd name="connsiteX4" fmla="*/ 360584 w 9435602"/>
              <a:gd name="connsiteY4" fmla="*/ 0 h 5514590"/>
              <a:gd name="connsiteX0" fmla="*/ 360584 w 9435602"/>
              <a:gd name="connsiteY0" fmla="*/ 0 h 5514590"/>
              <a:gd name="connsiteX1" fmla="*/ 9435602 w 9435602"/>
              <a:gd name="connsiteY1" fmla="*/ 599999 h 5514590"/>
              <a:gd name="connsiteX2" fmla="*/ 9167132 w 9435602"/>
              <a:gd name="connsiteY2" fmla="*/ 5487988 h 5514590"/>
              <a:gd name="connsiteX3" fmla="*/ 0 w 9435602"/>
              <a:gd name="connsiteY3" fmla="*/ 5514590 h 5514590"/>
              <a:gd name="connsiteX4" fmla="*/ 360584 w 9435602"/>
              <a:gd name="connsiteY4" fmla="*/ 0 h 5514590"/>
              <a:gd name="connsiteX0" fmla="*/ 360584 w 9468089"/>
              <a:gd name="connsiteY0" fmla="*/ 0 h 5514590"/>
              <a:gd name="connsiteX1" fmla="*/ 9468089 w 9468089"/>
              <a:gd name="connsiteY1" fmla="*/ 591332 h 5514590"/>
              <a:gd name="connsiteX2" fmla="*/ 9167132 w 9468089"/>
              <a:gd name="connsiteY2" fmla="*/ 5487988 h 5514590"/>
              <a:gd name="connsiteX3" fmla="*/ 0 w 9468089"/>
              <a:gd name="connsiteY3" fmla="*/ 5514590 h 5514590"/>
              <a:gd name="connsiteX4" fmla="*/ 360584 w 9468089"/>
              <a:gd name="connsiteY4" fmla="*/ 0 h 5514590"/>
              <a:gd name="connsiteX0" fmla="*/ 336774 w 9468089"/>
              <a:gd name="connsiteY0" fmla="*/ 0 h 5516045"/>
              <a:gd name="connsiteX1" fmla="*/ 9468089 w 9468089"/>
              <a:gd name="connsiteY1" fmla="*/ 592787 h 5516045"/>
              <a:gd name="connsiteX2" fmla="*/ 9167132 w 9468089"/>
              <a:gd name="connsiteY2" fmla="*/ 5489443 h 5516045"/>
              <a:gd name="connsiteX3" fmla="*/ 0 w 9468089"/>
              <a:gd name="connsiteY3" fmla="*/ 5516045 h 5516045"/>
              <a:gd name="connsiteX4" fmla="*/ 336774 w 9468089"/>
              <a:gd name="connsiteY4" fmla="*/ 0 h 551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68089" h="5516045">
                <a:moveTo>
                  <a:pt x="336774" y="0"/>
                </a:moveTo>
                <a:lnTo>
                  <a:pt x="9468089" y="592787"/>
                </a:lnTo>
                <a:lnTo>
                  <a:pt x="9167132" y="5489443"/>
                </a:lnTo>
                <a:lnTo>
                  <a:pt x="0" y="5516045"/>
                </a:lnTo>
                <a:lnTo>
                  <a:pt x="336774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 rot="252544">
            <a:off x="-63105" y="-328054"/>
            <a:ext cx="9311402" cy="2486129"/>
          </a:xfrm>
          <a:custGeom>
            <a:avLst/>
            <a:gdLst>
              <a:gd name="connsiteX0" fmla="*/ 0 w 12294602"/>
              <a:gd name="connsiteY0" fmla="*/ 0 h 3447934"/>
              <a:gd name="connsiteX1" fmla="*/ 12294602 w 12294602"/>
              <a:gd name="connsiteY1" fmla="*/ 0 h 3447934"/>
              <a:gd name="connsiteX2" fmla="*/ 12294602 w 12294602"/>
              <a:gd name="connsiteY2" fmla="*/ 3447934 h 3447934"/>
              <a:gd name="connsiteX3" fmla="*/ 0 w 12294602"/>
              <a:gd name="connsiteY3" fmla="*/ 3447934 h 3447934"/>
              <a:gd name="connsiteX4" fmla="*/ 0 w 12294602"/>
              <a:gd name="connsiteY4" fmla="*/ 0 h 3447934"/>
              <a:gd name="connsiteX0" fmla="*/ 0 w 12294602"/>
              <a:gd name="connsiteY0" fmla="*/ 0 h 3467328"/>
              <a:gd name="connsiteX1" fmla="*/ 12294602 w 12294602"/>
              <a:gd name="connsiteY1" fmla="*/ 0 h 3467328"/>
              <a:gd name="connsiteX2" fmla="*/ 10719650 w 12294602"/>
              <a:gd name="connsiteY2" fmla="*/ 3467328 h 3467328"/>
              <a:gd name="connsiteX3" fmla="*/ 0 w 12294602"/>
              <a:gd name="connsiteY3" fmla="*/ 3447934 h 3467328"/>
              <a:gd name="connsiteX4" fmla="*/ 0 w 12294602"/>
              <a:gd name="connsiteY4" fmla="*/ 0 h 3467328"/>
              <a:gd name="connsiteX0" fmla="*/ 0 w 10719650"/>
              <a:gd name="connsiteY0" fmla="*/ 0 h 3467328"/>
              <a:gd name="connsiteX1" fmla="*/ 10190512 w 10719650"/>
              <a:gd name="connsiteY1" fmla="*/ 42251 h 3467328"/>
              <a:gd name="connsiteX2" fmla="*/ 10719650 w 10719650"/>
              <a:gd name="connsiteY2" fmla="*/ 3467328 h 3467328"/>
              <a:gd name="connsiteX3" fmla="*/ 0 w 10719650"/>
              <a:gd name="connsiteY3" fmla="*/ 3447934 h 3467328"/>
              <a:gd name="connsiteX4" fmla="*/ 0 w 10719650"/>
              <a:gd name="connsiteY4" fmla="*/ 0 h 3467328"/>
              <a:gd name="connsiteX0" fmla="*/ 0 w 10752269"/>
              <a:gd name="connsiteY0" fmla="*/ 1263075 h 3425077"/>
              <a:gd name="connsiteX1" fmla="*/ 10223131 w 10752269"/>
              <a:gd name="connsiteY1" fmla="*/ 0 h 3425077"/>
              <a:gd name="connsiteX2" fmla="*/ 10752269 w 10752269"/>
              <a:gd name="connsiteY2" fmla="*/ 3425077 h 3425077"/>
              <a:gd name="connsiteX3" fmla="*/ 32619 w 10752269"/>
              <a:gd name="connsiteY3" fmla="*/ 3405683 h 3425077"/>
              <a:gd name="connsiteX4" fmla="*/ 0 w 10752269"/>
              <a:gd name="connsiteY4" fmla="*/ 1263075 h 3425077"/>
              <a:gd name="connsiteX0" fmla="*/ 0 w 10752269"/>
              <a:gd name="connsiteY0" fmla="*/ 0 h 2162002"/>
              <a:gd name="connsiteX1" fmla="*/ 9437389 w 10752269"/>
              <a:gd name="connsiteY1" fmla="*/ 81590 h 2162002"/>
              <a:gd name="connsiteX2" fmla="*/ 10752269 w 10752269"/>
              <a:gd name="connsiteY2" fmla="*/ 2162002 h 2162002"/>
              <a:gd name="connsiteX3" fmla="*/ 32619 w 10752269"/>
              <a:gd name="connsiteY3" fmla="*/ 2142608 h 2162002"/>
              <a:gd name="connsiteX4" fmla="*/ 0 w 10752269"/>
              <a:gd name="connsiteY4" fmla="*/ 0 h 2162002"/>
              <a:gd name="connsiteX0" fmla="*/ 0 w 10752269"/>
              <a:gd name="connsiteY0" fmla="*/ 265260 h 2427262"/>
              <a:gd name="connsiteX1" fmla="*/ 10216137 w 10752269"/>
              <a:gd name="connsiteY1" fmla="*/ 0 h 2427262"/>
              <a:gd name="connsiteX2" fmla="*/ 10752269 w 10752269"/>
              <a:gd name="connsiteY2" fmla="*/ 2427262 h 2427262"/>
              <a:gd name="connsiteX3" fmla="*/ 32619 w 10752269"/>
              <a:gd name="connsiteY3" fmla="*/ 2407868 h 2427262"/>
              <a:gd name="connsiteX4" fmla="*/ 0 w 10752269"/>
              <a:gd name="connsiteY4" fmla="*/ 265260 h 2427262"/>
              <a:gd name="connsiteX0" fmla="*/ 0 w 10400294"/>
              <a:gd name="connsiteY0" fmla="*/ 265260 h 2453165"/>
              <a:gd name="connsiteX1" fmla="*/ 10216137 w 10400294"/>
              <a:gd name="connsiteY1" fmla="*/ 0 h 2453165"/>
              <a:gd name="connsiteX2" fmla="*/ 10400294 w 10400294"/>
              <a:gd name="connsiteY2" fmla="*/ 2453165 h 2453165"/>
              <a:gd name="connsiteX3" fmla="*/ 32619 w 10400294"/>
              <a:gd name="connsiteY3" fmla="*/ 2407868 h 2453165"/>
              <a:gd name="connsiteX4" fmla="*/ 0 w 10400294"/>
              <a:gd name="connsiteY4" fmla="*/ 265260 h 2453165"/>
              <a:gd name="connsiteX0" fmla="*/ 1269452 w 10367675"/>
              <a:gd name="connsiteY0" fmla="*/ 909368 h 2453165"/>
              <a:gd name="connsiteX1" fmla="*/ 10183518 w 10367675"/>
              <a:gd name="connsiteY1" fmla="*/ 0 h 2453165"/>
              <a:gd name="connsiteX2" fmla="*/ 10367675 w 10367675"/>
              <a:gd name="connsiteY2" fmla="*/ 2453165 h 2453165"/>
              <a:gd name="connsiteX3" fmla="*/ 0 w 10367675"/>
              <a:gd name="connsiteY3" fmla="*/ 2407868 h 2453165"/>
              <a:gd name="connsiteX4" fmla="*/ 1269452 w 10367675"/>
              <a:gd name="connsiteY4" fmla="*/ 909368 h 2453165"/>
              <a:gd name="connsiteX0" fmla="*/ 110471 w 9208694"/>
              <a:gd name="connsiteY0" fmla="*/ 909368 h 2453165"/>
              <a:gd name="connsiteX1" fmla="*/ 9024537 w 9208694"/>
              <a:gd name="connsiteY1" fmla="*/ 0 h 2453165"/>
              <a:gd name="connsiteX2" fmla="*/ 9208694 w 9208694"/>
              <a:gd name="connsiteY2" fmla="*/ 2453165 h 2453165"/>
              <a:gd name="connsiteX3" fmla="*/ 0 w 9208694"/>
              <a:gd name="connsiteY3" fmla="*/ 2419087 h 2453165"/>
              <a:gd name="connsiteX4" fmla="*/ 110471 w 9208694"/>
              <a:gd name="connsiteY4" fmla="*/ 909368 h 2453165"/>
              <a:gd name="connsiteX0" fmla="*/ 0 w 9279405"/>
              <a:gd name="connsiteY0" fmla="*/ 633163 h 2453165"/>
              <a:gd name="connsiteX1" fmla="*/ 9095248 w 9279405"/>
              <a:gd name="connsiteY1" fmla="*/ 0 h 2453165"/>
              <a:gd name="connsiteX2" fmla="*/ 9279405 w 9279405"/>
              <a:gd name="connsiteY2" fmla="*/ 2453165 h 2453165"/>
              <a:gd name="connsiteX3" fmla="*/ 70711 w 9279405"/>
              <a:gd name="connsiteY3" fmla="*/ 2419087 h 2453165"/>
              <a:gd name="connsiteX4" fmla="*/ 0 w 9279405"/>
              <a:gd name="connsiteY4" fmla="*/ 633163 h 2453165"/>
              <a:gd name="connsiteX0" fmla="*/ 0 w 9311402"/>
              <a:gd name="connsiteY0" fmla="*/ 633163 h 2450810"/>
              <a:gd name="connsiteX1" fmla="*/ 9095248 w 9311402"/>
              <a:gd name="connsiteY1" fmla="*/ 0 h 2450810"/>
              <a:gd name="connsiteX2" fmla="*/ 9311402 w 9311402"/>
              <a:gd name="connsiteY2" fmla="*/ 2450810 h 2450810"/>
              <a:gd name="connsiteX3" fmla="*/ 70711 w 9311402"/>
              <a:gd name="connsiteY3" fmla="*/ 2419087 h 2450810"/>
              <a:gd name="connsiteX4" fmla="*/ 0 w 9311402"/>
              <a:gd name="connsiteY4" fmla="*/ 633163 h 2450810"/>
              <a:gd name="connsiteX0" fmla="*/ 0 w 9311402"/>
              <a:gd name="connsiteY0" fmla="*/ 667315 h 2484962"/>
              <a:gd name="connsiteX1" fmla="*/ 9124719 w 9311402"/>
              <a:gd name="connsiteY1" fmla="*/ 0 h 2484962"/>
              <a:gd name="connsiteX2" fmla="*/ 9311402 w 9311402"/>
              <a:gd name="connsiteY2" fmla="*/ 2484962 h 2484962"/>
              <a:gd name="connsiteX3" fmla="*/ 70711 w 9311402"/>
              <a:gd name="connsiteY3" fmla="*/ 2453239 h 2484962"/>
              <a:gd name="connsiteX4" fmla="*/ 0 w 9311402"/>
              <a:gd name="connsiteY4" fmla="*/ 667315 h 2484962"/>
              <a:gd name="connsiteX0" fmla="*/ 0 w 9311402"/>
              <a:gd name="connsiteY0" fmla="*/ 667315 h 2484962"/>
              <a:gd name="connsiteX1" fmla="*/ 9124719 w 9311402"/>
              <a:gd name="connsiteY1" fmla="*/ 0 h 2484962"/>
              <a:gd name="connsiteX2" fmla="*/ 9311402 w 9311402"/>
              <a:gd name="connsiteY2" fmla="*/ 2484962 h 2484962"/>
              <a:gd name="connsiteX3" fmla="*/ 133555 w 9311402"/>
              <a:gd name="connsiteY3" fmla="*/ 2437953 h 2484962"/>
              <a:gd name="connsiteX4" fmla="*/ 0 w 9311402"/>
              <a:gd name="connsiteY4" fmla="*/ 667315 h 2484962"/>
              <a:gd name="connsiteX0" fmla="*/ 0 w 9311402"/>
              <a:gd name="connsiteY0" fmla="*/ 668482 h 2486129"/>
              <a:gd name="connsiteX1" fmla="*/ 9140579 w 9311402"/>
              <a:gd name="connsiteY1" fmla="*/ 0 h 2486129"/>
              <a:gd name="connsiteX2" fmla="*/ 9311402 w 9311402"/>
              <a:gd name="connsiteY2" fmla="*/ 2486129 h 2486129"/>
              <a:gd name="connsiteX3" fmla="*/ 133555 w 9311402"/>
              <a:gd name="connsiteY3" fmla="*/ 2439120 h 2486129"/>
              <a:gd name="connsiteX4" fmla="*/ 0 w 9311402"/>
              <a:gd name="connsiteY4" fmla="*/ 668482 h 2486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11402" h="2486129">
                <a:moveTo>
                  <a:pt x="0" y="668482"/>
                </a:moveTo>
                <a:lnTo>
                  <a:pt x="9140579" y="0"/>
                </a:lnTo>
                <a:lnTo>
                  <a:pt x="9311402" y="2486129"/>
                </a:lnTo>
                <a:lnTo>
                  <a:pt x="133555" y="2439120"/>
                </a:lnTo>
                <a:lnTo>
                  <a:pt x="0" y="668482"/>
                </a:lnTo>
                <a:close/>
              </a:path>
            </a:pathLst>
          </a:custGeom>
          <a:solidFill>
            <a:srgbClr val="DDB8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40"/>
            <a:ext cx="7886700" cy="2341400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308346"/>
            <a:ext cx="7886700" cy="697764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Text here</a:t>
            </a:r>
          </a:p>
        </p:txBody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628649" y="5561700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      www.mansfield.gov.uk            </a:t>
            </a:r>
            <a:r>
              <a:rPr lang="en-GB" sz="1200" b="1" dirty="0" err="1" smtClean="0">
                <a:solidFill>
                  <a:schemeClr val="bg1"/>
                </a:solidFill>
              </a:rPr>
              <a:t>MyMansfieldUK</a:t>
            </a:r>
            <a:r>
              <a:rPr lang="en-GB" sz="1200" b="1" dirty="0" smtClean="0">
                <a:solidFill>
                  <a:schemeClr val="bg1"/>
                </a:solidFill>
              </a:rPr>
              <a:t>            @</a:t>
            </a:r>
            <a:r>
              <a:rPr lang="en-GB" sz="1200" b="1" dirty="0" err="1" smtClean="0">
                <a:solidFill>
                  <a:schemeClr val="bg1"/>
                </a:solidFill>
              </a:rPr>
              <a:t>MDC_News</a:t>
            </a:r>
            <a:endParaRPr lang="en-GB" sz="1200" b="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16" y="5833463"/>
            <a:ext cx="350987" cy="3509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715" y="5878378"/>
            <a:ext cx="258349" cy="2583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581" y="5872894"/>
            <a:ext cx="258349" cy="25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82448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91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5687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b="1" dirty="0" smtClean="0"/>
              <a:t>Click to edit</a:t>
            </a:r>
            <a:endParaRPr lang="en-GB" b="1" dirty="0"/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257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/>
            </a:lvl1pPr>
          </a:lstStyle>
          <a:p>
            <a:r>
              <a:rPr lang="en-GB" b="1" dirty="0" smtClean="0"/>
              <a:t>Click to edit</a:t>
            </a:r>
            <a:endParaRPr lang="en-GB" b="1" dirty="0"/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2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293841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293841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/>
            </a:lvl1pPr>
          </a:lstStyle>
          <a:p>
            <a:r>
              <a:rPr lang="en-GB" b="1" dirty="0" smtClean="0"/>
              <a:t>Click to edit</a:t>
            </a:r>
            <a:endParaRPr lang="en-GB" b="1" dirty="0"/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55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/>
          <a:lstStyle>
            <a:lvl1pPr>
              <a:defRPr/>
            </a:lvl1pPr>
          </a:lstStyle>
          <a:p>
            <a:r>
              <a:rPr lang="en-GB" b="1" dirty="0" smtClean="0"/>
              <a:t>Click to edit</a:t>
            </a:r>
            <a:endParaRPr lang="en-GB" b="1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05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93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152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 userDrawn="1"/>
        </p:nvSpPr>
        <p:spPr>
          <a:xfrm rot="21390170">
            <a:off x="-6519" y="6012119"/>
            <a:ext cx="9190623" cy="1128784"/>
          </a:xfrm>
          <a:custGeom>
            <a:avLst/>
            <a:gdLst>
              <a:gd name="connsiteX0" fmla="*/ 0 w 9317141"/>
              <a:gd name="connsiteY0" fmla="*/ 0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0 w 9317141"/>
              <a:gd name="connsiteY4" fmla="*/ 0 h 1574499"/>
              <a:gd name="connsiteX0" fmla="*/ 107749 w 9317141"/>
              <a:gd name="connsiteY0" fmla="*/ 6585 h 1574499"/>
              <a:gd name="connsiteX1" fmla="*/ 9317141 w 9317141"/>
              <a:gd name="connsiteY1" fmla="*/ 0 h 1574499"/>
              <a:gd name="connsiteX2" fmla="*/ 9317141 w 9317141"/>
              <a:gd name="connsiteY2" fmla="*/ 1574499 h 1574499"/>
              <a:gd name="connsiteX3" fmla="*/ 0 w 9317141"/>
              <a:gd name="connsiteY3" fmla="*/ 1574499 h 1574499"/>
              <a:gd name="connsiteX4" fmla="*/ 107749 w 9317141"/>
              <a:gd name="connsiteY4" fmla="*/ 6585 h 1574499"/>
              <a:gd name="connsiteX0" fmla="*/ 0 w 9209392"/>
              <a:gd name="connsiteY0" fmla="*/ 6585 h 1574499"/>
              <a:gd name="connsiteX1" fmla="*/ 9209392 w 9209392"/>
              <a:gd name="connsiteY1" fmla="*/ 0 h 1574499"/>
              <a:gd name="connsiteX2" fmla="*/ 9209392 w 9209392"/>
              <a:gd name="connsiteY2" fmla="*/ 1574499 h 1574499"/>
              <a:gd name="connsiteX3" fmla="*/ 168490 w 9209392"/>
              <a:gd name="connsiteY3" fmla="*/ 1114243 h 1574499"/>
              <a:gd name="connsiteX4" fmla="*/ 0 w 9209392"/>
              <a:gd name="connsiteY4" fmla="*/ 6585 h 1574499"/>
              <a:gd name="connsiteX0" fmla="*/ 12922 w 9222314"/>
              <a:gd name="connsiteY0" fmla="*/ 6585 h 1574499"/>
              <a:gd name="connsiteX1" fmla="*/ 9222314 w 9222314"/>
              <a:gd name="connsiteY1" fmla="*/ 0 h 1574499"/>
              <a:gd name="connsiteX2" fmla="*/ 9222314 w 9222314"/>
              <a:gd name="connsiteY2" fmla="*/ 1574499 h 1574499"/>
              <a:gd name="connsiteX3" fmla="*/ 0 w 9222314"/>
              <a:gd name="connsiteY3" fmla="*/ 543314 h 1574499"/>
              <a:gd name="connsiteX4" fmla="*/ 12922 w 9222314"/>
              <a:gd name="connsiteY4" fmla="*/ 6585 h 1574499"/>
              <a:gd name="connsiteX0" fmla="*/ 12922 w 9222314"/>
              <a:gd name="connsiteY0" fmla="*/ 6585 h 985224"/>
              <a:gd name="connsiteX1" fmla="*/ 9222314 w 9222314"/>
              <a:gd name="connsiteY1" fmla="*/ 0 h 985224"/>
              <a:gd name="connsiteX2" fmla="*/ 8844807 w 9222314"/>
              <a:gd name="connsiteY2" fmla="*/ 985224 h 985224"/>
              <a:gd name="connsiteX3" fmla="*/ 0 w 9222314"/>
              <a:gd name="connsiteY3" fmla="*/ 543314 h 985224"/>
              <a:gd name="connsiteX4" fmla="*/ 12922 w 9222314"/>
              <a:gd name="connsiteY4" fmla="*/ 6585 h 985224"/>
              <a:gd name="connsiteX0" fmla="*/ 12922 w 9222314"/>
              <a:gd name="connsiteY0" fmla="*/ 6585 h 1104840"/>
              <a:gd name="connsiteX1" fmla="*/ 9222314 w 9222314"/>
              <a:gd name="connsiteY1" fmla="*/ 0 h 1104840"/>
              <a:gd name="connsiteX2" fmla="*/ 9136503 w 9222314"/>
              <a:gd name="connsiteY2" fmla="*/ 1104840 h 1104840"/>
              <a:gd name="connsiteX3" fmla="*/ 0 w 9222314"/>
              <a:gd name="connsiteY3" fmla="*/ 543314 h 1104840"/>
              <a:gd name="connsiteX4" fmla="*/ 12922 w 9222314"/>
              <a:gd name="connsiteY4" fmla="*/ 6585 h 1104840"/>
              <a:gd name="connsiteX0" fmla="*/ 12922 w 9209638"/>
              <a:gd name="connsiteY0" fmla="*/ 7359 h 1105614"/>
              <a:gd name="connsiteX1" fmla="*/ 9209638 w 9209638"/>
              <a:gd name="connsiteY1" fmla="*/ 0 h 1105614"/>
              <a:gd name="connsiteX2" fmla="*/ 9136503 w 9209638"/>
              <a:gd name="connsiteY2" fmla="*/ 1105614 h 1105614"/>
              <a:gd name="connsiteX3" fmla="*/ 0 w 9209638"/>
              <a:gd name="connsiteY3" fmla="*/ 544088 h 1105614"/>
              <a:gd name="connsiteX4" fmla="*/ 12922 w 9209638"/>
              <a:gd name="connsiteY4" fmla="*/ 7359 h 1105614"/>
              <a:gd name="connsiteX0" fmla="*/ 45387 w 9209638"/>
              <a:gd name="connsiteY0" fmla="*/ 0 h 1108995"/>
              <a:gd name="connsiteX1" fmla="*/ 9209638 w 9209638"/>
              <a:gd name="connsiteY1" fmla="*/ 3381 h 1108995"/>
              <a:gd name="connsiteX2" fmla="*/ 9136503 w 9209638"/>
              <a:gd name="connsiteY2" fmla="*/ 1108995 h 1108995"/>
              <a:gd name="connsiteX3" fmla="*/ 0 w 9209638"/>
              <a:gd name="connsiteY3" fmla="*/ 547469 h 1108995"/>
              <a:gd name="connsiteX4" fmla="*/ 45387 w 9209638"/>
              <a:gd name="connsiteY4" fmla="*/ 0 h 1108995"/>
              <a:gd name="connsiteX0" fmla="*/ 20809 w 9209638"/>
              <a:gd name="connsiteY0" fmla="*/ 0 h 1123220"/>
              <a:gd name="connsiteX1" fmla="*/ 9209638 w 9209638"/>
              <a:gd name="connsiteY1" fmla="*/ 17606 h 1123220"/>
              <a:gd name="connsiteX2" fmla="*/ 9136503 w 9209638"/>
              <a:gd name="connsiteY2" fmla="*/ 1123220 h 1123220"/>
              <a:gd name="connsiteX3" fmla="*/ 0 w 9209638"/>
              <a:gd name="connsiteY3" fmla="*/ 561694 h 1123220"/>
              <a:gd name="connsiteX4" fmla="*/ 20809 w 9209638"/>
              <a:gd name="connsiteY4" fmla="*/ 0 h 1123220"/>
              <a:gd name="connsiteX0" fmla="*/ 20809 w 9177947"/>
              <a:gd name="connsiteY0" fmla="*/ 0 h 1123220"/>
              <a:gd name="connsiteX1" fmla="*/ 9177947 w 9177947"/>
              <a:gd name="connsiteY1" fmla="*/ 15669 h 1123220"/>
              <a:gd name="connsiteX2" fmla="*/ 9136503 w 9177947"/>
              <a:gd name="connsiteY2" fmla="*/ 1123220 h 1123220"/>
              <a:gd name="connsiteX3" fmla="*/ 0 w 9177947"/>
              <a:gd name="connsiteY3" fmla="*/ 561694 h 1123220"/>
              <a:gd name="connsiteX4" fmla="*/ 20809 w 9177947"/>
              <a:gd name="connsiteY4" fmla="*/ 0 h 1123220"/>
              <a:gd name="connsiteX0" fmla="*/ 20809 w 9190623"/>
              <a:gd name="connsiteY0" fmla="*/ 0 h 1123220"/>
              <a:gd name="connsiteX1" fmla="*/ 9190623 w 9190623"/>
              <a:gd name="connsiteY1" fmla="*/ 16444 h 1123220"/>
              <a:gd name="connsiteX2" fmla="*/ 9136503 w 9190623"/>
              <a:gd name="connsiteY2" fmla="*/ 1123220 h 1123220"/>
              <a:gd name="connsiteX3" fmla="*/ 0 w 9190623"/>
              <a:gd name="connsiteY3" fmla="*/ 561694 h 1123220"/>
              <a:gd name="connsiteX4" fmla="*/ 20809 w 9190623"/>
              <a:gd name="connsiteY4" fmla="*/ 0 h 1123220"/>
              <a:gd name="connsiteX0" fmla="*/ 20809 w 9190623"/>
              <a:gd name="connsiteY0" fmla="*/ 0 h 1101107"/>
              <a:gd name="connsiteX1" fmla="*/ 9190623 w 9190623"/>
              <a:gd name="connsiteY1" fmla="*/ 16444 h 1101107"/>
              <a:gd name="connsiteX2" fmla="*/ 9086960 w 9190623"/>
              <a:gd name="connsiteY2" fmla="*/ 1101107 h 1101107"/>
              <a:gd name="connsiteX3" fmla="*/ 0 w 9190623"/>
              <a:gd name="connsiteY3" fmla="*/ 561694 h 1101107"/>
              <a:gd name="connsiteX4" fmla="*/ 20809 w 9190623"/>
              <a:gd name="connsiteY4" fmla="*/ 0 h 1101107"/>
              <a:gd name="connsiteX0" fmla="*/ 20809 w 9190623"/>
              <a:gd name="connsiteY0" fmla="*/ 0 h 1115720"/>
              <a:gd name="connsiteX1" fmla="*/ 9190623 w 9190623"/>
              <a:gd name="connsiteY1" fmla="*/ 16444 h 1115720"/>
              <a:gd name="connsiteX2" fmla="*/ 9117876 w 9190623"/>
              <a:gd name="connsiteY2" fmla="*/ 1115720 h 1115720"/>
              <a:gd name="connsiteX3" fmla="*/ 0 w 9190623"/>
              <a:gd name="connsiteY3" fmla="*/ 561694 h 1115720"/>
              <a:gd name="connsiteX4" fmla="*/ 20809 w 9190623"/>
              <a:gd name="connsiteY4" fmla="*/ 0 h 1115720"/>
              <a:gd name="connsiteX0" fmla="*/ 20809 w 9190623"/>
              <a:gd name="connsiteY0" fmla="*/ 0 h 1128784"/>
              <a:gd name="connsiteX1" fmla="*/ 9190623 w 9190623"/>
              <a:gd name="connsiteY1" fmla="*/ 16444 h 1128784"/>
              <a:gd name="connsiteX2" fmla="*/ 9123440 w 9190623"/>
              <a:gd name="connsiteY2" fmla="*/ 1128784 h 1128784"/>
              <a:gd name="connsiteX3" fmla="*/ 0 w 9190623"/>
              <a:gd name="connsiteY3" fmla="*/ 561694 h 1128784"/>
              <a:gd name="connsiteX4" fmla="*/ 20809 w 9190623"/>
              <a:gd name="connsiteY4" fmla="*/ 0 h 1128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0623" h="1128784">
                <a:moveTo>
                  <a:pt x="20809" y="0"/>
                </a:moveTo>
                <a:lnTo>
                  <a:pt x="9190623" y="16444"/>
                </a:lnTo>
                <a:lnTo>
                  <a:pt x="9123440" y="1128784"/>
                </a:lnTo>
                <a:lnTo>
                  <a:pt x="0" y="561694"/>
                </a:lnTo>
                <a:lnTo>
                  <a:pt x="20809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8"/>
          <p:cNvSpPr/>
          <p:nvPr userDrawn="1"/>
        </p:nvSpPr>
        <p:spPr>
          <a:xfrm rot="21390170">
            <a:off x="-30668" y="-281778"/>
            <a:ext cx="9166066" cy="561862"/>
          </a:xfrm>
          <a:custGeom>
            <a:avLst/>
            <a:gdLst>
              <a:gd name="connsiteX0" fmla="*/ 0 w 10917358"/>
              <a:gd name="connsiteY0" fmla="*/ 0 h 1574499"/>
              <a:gd name="connsiteX1" fmla="*/ 10917358 w 10917358"/>
              <a:gd name="connsiteY1" fmla="*/ 0 h 1574499"/>
              <a:gd name="connsiteX2" fmla="*/ 10917358 w 10917358"/>
              <a:gd name="connsiteY2" fmla="*/ 1574499 h 1574499"/>
              <a:gd name="connsiteX3" fmla="*/ 0 w 10917358"/>
              <a:gd name="connsiteY3" fmla="*/ 1574499 h 1574499"/>
              <a:gd name="connsiteX4" fmla="*/ 0 w 10917358"/>
              <a:gd name="connsiteY4" fmla="*/ 0 h 1574499"/>
              <a:gd name="connsiteX0" fmla="*/ 1545984 w 10917358"/>
              <a:gd name="connsiteY0" fmla="*/ 0 h 1597196"/>
              <a:gd name="connsiteX1" fmla="*/ 10917358 w 10917358"/>
              <a:gd name="connsiteY1" fmla="*/ 22697 h 1597196"/>
              <a:gd name="connsiteX2" fmla="*/ 10917358 w 10917358"/>
              <a:gd name="connsiteY2" fmla="*/ 1597196 h 1597196"/>
              <a:gd name="connsiteX3" fmla="*/ 0 w 10917358"/>
              <a:gd name="connsiteY3" fmla="*/ 1597196 h 1597196"/>
              <a:gd name="connsiteX4" fmla="*/ 1545984 w 10917358"/>
              <a:gd name="connsiteY4" fmla="*/ 0 h 1597196"/>
              <a:gd name="connsiteX0" fmla="*/ 53712 w 9425086"/>
              <a:gd name="connsiteY0" fmla="*/ 0 h 1597196"/>
              <a:gd name="connsiteX1" fmla="*/ 9425086 w 9425086"/>
              <a:gd name="connsiteY1" fmla="*/ 22697 h 1597196"/>
              <a:gd name="connsiteX2" fmla="*/ 9425086 w 9425086"/>
              <a:gd name="connsiteY2" fmla="*/ 1597196 h 1597196"/>
              <a:gd name="connsiteX3" fmla="*/ 0 w 9425086"/>
              <a:gd name="connsiteY3" fmla="*/ 1581870 h 1597196"/>
              <a:gd name="connsiteX4" fmla="*/ 53712 w 9425086"/>
              <a:gd name="connsiteY4" fmla="*/ 0 h 1597196"/>
              <a:gd name="connsiteX0" fmla="*/ 432528 w 9425086"/>
              <a:gd name="connsiteY0" fmla="*/ 53716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432528 w 9425086"/>
              <a:gd name="connsiteY4" fmla="*/ 53716 h 1574499"/>
              <a:gd name="connsiteX0" fmla="*/ 34548 w 9425086"/>
              <a:gd name="connsiteY0" fmla="*/ 988110 h 1574499"/>
              <a:gd name="connsiteX1" fmla="*/ 9425086 w 9425086"/>
              <a:gd name="connsiteY1" fmla="*/ 0 h 1574499"/>
              <a:gd name="connsiteX2" fmla="*/ 9425086 w 9425086"/>
              <a:gd name="connsiteY2" fmla="*/ 1574499 h 1574499"/>
              <a:gd name="connsiteX3" fmla="*/ 0 w 9425086"/>
              <a:gd name="connsiteY3" fmla="*/ 1559173 h 1574499"/>
              <a:gd name="connsiteX4" fmla="*/ 34548 w 9425086"/>
              <a:gd name="connsiteY4" fmla="*/ 988110 h 1574499"/>
              <a:gd name="connsiteX0" fmla="*/ 34548 w 9425086"/>
              <a:gd name="connsiteY0" fmla="*/ 0 h 586389"/>
              <a:gd name="connsiteX1" fmla="*/ 9194786 w 9425086"/>
              <a:gd name="connsiteY1" fmla="*/ 340017 h 586389"/>
              <a:gd name="connsiteX2" fmla="*/ 9425086 w 9425086"/>
              <a:gd name="connsiteY2" fmla="*/ 586389 h 586389"/>
              <a:gd name="connsiteX3" fmla="*/ 0 w 9425086"/>
              <a:gd name="connsiteY3" fmla="*/ 571063 h 586389"/>
              <a:gd name="connsiteX4" fmla="*/ 34548 w 9425086"/>
              <a:gd name="connsiteY4" fmla="*/ 0 h 586389"/>
              <a:gd name="connsiteX0" fmla="*/ 34548 w 9194786"/>
              <a:gd name="connsiteY0" fmla="*/ 0 h 571063"/>
              <a:gd name="connsiteX1" fmla="*/ 9194786 w 9194786"/>
              <a:gd name="connsiteY1" fmla="*/ 340017 h 571063"/>
              <a:gd name="connsiteX2" fmla="*/ 9192253 w 9194786"/>
              <a:gd name="connsiteY2" fmla="*/ 561507 h 571063"/>
              <a:gd name="connsiteX3" fmla="*/ 0 w 9194786"/>
              <a:gd name="connsiteY3" fmla="*/ 571063 h 571063"/>
              <a:gd name="connsiteX4" fmla="*/ 34548 w 9194786"/>
              <a:gd name="connsiteY4" fmla="*/ 0 h 571063"/>
              <a:gd name="connsiteX0" fmla="*/ 34548 w 9192841"/>
              <a:gd name="connsiteY0" fmla="*/ 0 h 571063"/>
              <a:gd name="connsiteX1" fmla="*/ 9192841 w 9192841"/>
              <a:gd name="connsiteY1" fmla="*/ 371856 h 571063"/>
              <a:gd name="connsiteX2" fmla="*/ 9192253 w 9192841"/>
              <a:gd name="connsiteY2" fmla="*/ 561507 h 571063"/>
              <a:gd name="connsiteX3" fmla="*/ 0 w 9192841"/>
              <a:gd name="connsiteY3" fmla="*/ 571063 h 571063"/>
              <a:gd name="connsiteX4" fmla="*/ 34548 w 9192841"/>
              <a:gd name="connsiteY4" fmla="*/ 0 h 571063"/>
              <a:gd name="connsiteX0" fmla="*/ 21484 w 9179777"/>
              <a:gd name="connsiteY0" fmla="*/ 0 h 565499"/>
              <a:gd name="connsiteX1" fmla="*/ 9179777 w 9179777"/>
              <a:gd name="connsiteY1" fmla="*/ 371856 h 565499"/>
              <a:gd name="connsiteX2" fmla="*/ 9179189 w 9179777"/>
              <a:gd name="connsiteY2" fmla="*/ 561507 h 565499"/>
              <a:gd name="connsiteX3" fmla="*/ 0 w 9179777"/>
              <a:gd name="connsiteY3" fmla="*/ 565499 h 565499"/>
              <a:gd name="connsiteX4" fmla="*/ 21484 w 9179777"/>
              <a:gd name="connsiteY4" fmla="*/ 0 h 565499"/>
              <a:gd name="connsiteX0" fmla="*/ 34161 w 9179777"/>
              <a:gd name="connsiteY0" fmla="*/ 0 h 564724"/>
              <a:gd name="connsiteX1" fmla="*/ 9179777 w 9179777"/>
              <a:gd name="connsiteY1" fmla="*/ 371081 h 564724"/>
              <a:gd name="connsiteX2" fmla="*/ 9179189 w 9179777"/>
              <a:gd name="connsiteY2" fmla="*/ 560732 h 564724"/>
              <a:gd name="connsiteX3" fmla="*/ 0 w 9179777"/>
              <a:gd name="connsiteY3" fmla="*/ 564724 h 564724"/>
              <a:gd name="connsiteX4" fmla="*/ 34161 w 9179777"/>
              <a:gd name="connsiteY4" fmla="*/ 0 h 564724"/>
              <a:gd name="connsiteX0" fmla="*/ 34161 w 9205369"/>
              <a:gd name="connsiteY0" fmla="*/ 0 h 564724"/>
              <a:gd name="connsiteX1" fmla="*/ 9179777 w 9205369"/>
              <a:gd name="connsiteY1" fmla="*/ 371081 h 564724"/>
              <a:gd name="connsiteX2" fmla="*/ 9205350 w 9205369"/>
              <a:gd name="connsiteY2" fmla="*/ 548880 h 564724"/>
              <a:gd name="connsiteX3" fmla="*/ 0 w 9205369"/>
              <a:gd name="connsiteY3" fmla="*/ 564724 h 564724"/>
              <a:gd name="connsiteX4" fmla="*/ 34161 w 9205369"/>
              <a:gd name="connsiteY4" fmla="*/ 0 h 564724"/>
              <a:gd name="connsiteX0" fmla="*/ 34161 w 9179777"/>
              <a:gd name="connsiteY0" fmla="*/ 0 h 593248"/>
              <a:gd name="connsiteX1" fmla="*/ 9179777 w 9179777"/>
              <a:gd name="connsiteY1" fmla="*/ 371081 h 593248"/>
              <a:gd name="connsiteX2" fmla="*/ 9158211 w 9179777"/>
              <a:gd name="connsiteY2" fmla="*/ 593248 h 593248"/>
              <a:gd name="connsiteX3" fmla="*/ 0 w 9179777"/>
              <a:gd name="connsiteY3" fmla="*/ 564724 h 593248"/>
              <a:gd name="connsiteX4" fmla="*/ 34161 w 9179777"/>
              <a:gd name="connsiteY4" fmla="*/ 0 h 593248"/>
              <a:gd name="connsiteX0" fmla="*/ 34161 w 9168917"/>
              <a:gd name="connsiteY0" fmla="*/ 0 h 593248"/>
              <a:gd name="connsiteX1" fmla="*/ 9168917 w 9168917"/>
              <a:gd name="connsiteY1" fmla="*/ 560116 h 593248"/>
              <a:gd name="connsiteX2" fmla="*/ 9158211 w 9168917"/>
              <a:gd name="connsiteY2" fmla="*/ 593248 h 593248"/>
              <a:gd name="connsiteX3" fmla="*/ 0 w 9168917"/>
              <a:gd name="connsiteY3" fmla="*/ 564724 h 593248"/>
              <a:gd name="connsiteX4" fmla="*/ 34161 w 9168917"/>
              <a:gd name="connsiteY4" fmla="*/ 0 h 593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8917" h="593248">
                <a:moveTo>
                  <a:pt x="34161" y="0"/>
                </a:moveTo>
                <a:lnTo>
                  <a:pt x="9168917" y="560116"/>
                </a:lnTo>
                <a:cubicBezTo>
                  <a:pt x="9168073" y="633946"/>
                  <a:pt x="9159055" y="519418"/>
                  <a:pt x="9158211" y="593248"/>
                </a:cubicBezTo>
                <a:lnTo>
                  <a:pt x="0" y="564724"/>
                </a:lnTo>
                <a:lnTo>
                  <a:pt x="34161" y="0"/>
                </a:lnTo>
                <a:close/>
              </a:path>
            </a:pathLst>
          </a:custGeom>
          <a:solidFill>
            <a:srgbClr val="6E3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9"/>
          <p:cNvSpPr/>
          <p:nvPr userDrawn="1"/>
        </p:nvSpPr>
        <p:spPr>
          <a:xfrm rot="252544">
            <a:off x="943987" y="-330265"/>
            <a:ext cx="8233453" cy="604376"/>
          </a:xfrm>
          <a:custGeom>
            <a:avLst/>
            <a:gdLst>
              <a:gd name="connsiteX0" fmla="*/ 0 w 12294602"/>
              <a:gd name="connsiteY0" fmla="*/ 0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0 w 12294602"/>
              <a:gd name="connsiteY4" fmla="*/ 0 h 1574499"/>
              <a:gd name="connsiteX0" fmla="*/ 2340752 w 12294602"/>
              <a:gd name="connsiteY0" fmla="*/ 1384285 h 1574499"/>
              <a:gd name="connsiteX1" fmla="*/ 12294602 w 12294602"/>
              <a:gd name="connsiteY1" fmla="*/ 0 h 1574499"/>
              <a:gd name="connsiteX2" fmla="*/ 12294602 w 12294602"/>
              <a:gd name="connsiteY2" fmla="*/ 1574499 h 1574499"/>
              <a:gd name="connsiteX3" fmla="*/ 0 w 12294602"/>
              <a:gd name="connsiteY3" fmla="*/ 1574499 h 1574499"/>
              <a:gd name="connsiteX4" fmla="*/ 2340752 w 12294602"/>
              <a:gd name="connsiteY4" fmla="*/ 1384285 h 1574499"/>
              <a:gd name="connsiteX0" fmla="*/ 315869 w 10269719"/>
              <a:gd name="connsiteY0" fmla="*/ 1384285 h 1574499"/>
              <a:gd name="connsiteX1" fmla="*/ 10269719 w 10269719"/>
              <a:gd name="connsiteY1" fmla="*/ 0 h 1574499"/>
              <a:gd name="connsiteX2" fmla="*/ 10269719 w 10269719"/>
              <a:gd name="connsiteY2" fmla="*/ 1574499 h 1574499"/>
              <a:gd name="connsiteX3" fmla="*/ 0 w 10269719"/>
              <a:gd name="connsiteY3" fmla="*/ 1564076 h 1574499"/>
              <a:gd name="connsiteX4" fmla="*/ 315869 w 10269719"/>
              <a:gd name="connsiteY4" fmla="*/ 1384285 h 1574499"/>
              <a:gd name="connsiteX0" fmla="*/ 315869 w 10269719"/>
              <a:gd name="connsiteY0" fmla="*/ 1384285 h 1575096"/>
              <a:gd name="connsiteX1" fmla="*/ 10269719 w 10269719"/>
              <a:gd name="connsiteY1" fmla="*/ 0 h 1575096"/>
              <a:gd name="connsiteX2" fmla="*/ 8233453 w 10269719"/>
              <a:gd name="connsiteY2" fmla="*/ 1575096 h 1575096"/>
              <a:gd name="connsiteX3" fmla="*/ 0 w 10269719"/>
              <a:gd name="connsiteY3" fmla="*/ 1564076 h 1575096"/>
              <a:gd name="connsiteX4" fmla="*/ 315869 w 10269719"/>
              <a:gd name="connsiteY4" fmla="*/ 1384285 h 1575096"/>
              <a:gd name="connsiteX0" fmla="*/ 315869 w 8233453"/>
              <a:gd name="connsiteY0" fmla="*/ 557822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15869 w 8233453"/>
              <a:gd name="connsiteY4" fmla="*/ 557822 h 748633"/>
              <a:gd name="connsiteX0" fmla="*/ 359386 w 8233453"/>
              <a:gd name="connsiteY0" fmla="*/ 714539 h 748633"/>
              <a:gd name="connsiteX1" fmla="*/ 8166296 w 8233453"/>
              <a:gd name="connsiteY1" fmla="*/ 0 h 748633"/>
              <a:gd name="connsiteX2" fmla="*/ 8233453 w 8233453"/>
              <a:gd name="connsiteY2" fmla="*/ 748633 h 748633"/>
              <a:gd name="connsiteX3" fmla="*/ 0 w 8233453"/>
              <a:gd name="connsiteY3" fmla="*/ 737613 h 748633"/>
              <a:gd name="connsiteX4" fmla="*/ 359386 w 8233453"/>
              <a:gd name="connsiteY4" fmla="*/ 714539 h 748633"/>
              <a:gd name="connsiteX0" fmla="*/ 359386 w 8233453"/>
              <a:gd name="connsiteY0" fmla="*/ 369576 h 403670"/>
              <a:gd name="connsiteX1" fmla="*/ 8064340 w 8233453"/>
              <a:gd name="connsiteY1" fmla="*/ 0 h 403670"/>
              <a:gd name="connsiteX2" fmla="*/ 8233453 w 8233453"/>
              <a:gd name="connsiteY2" fmla="*/ 403670 h 403670"/>
              <a:gd name="connsiteX3" fmla="*/ 0 w 8233453"/>
              <a:gd name="connsiteY3" fmla="*/ 392650 h 403670"/>
              <a:gd name="connsiteX4" fmla="*/ 359386 w 8233453"/>
              <a:gd name="connsiteY4" fmla="*/ 369576 h 403670"/>
              <a:gd name="connsiteX0" fmla="*/ 359386 w 8233453"/>
              <a:gd name="connsiteY0" fmla="*/ 544950 h 579044"/>
              <a:gd name="connsiteX1" fmla="*/ 8197879 w 8233453"/>
              <a:gd name="connsiteY1" fmla="*/ 0 h 579044"/>
              <a:gd name="connsiteX2" fmla="*/ 8233453 w 8233453"/>
              <a:gd name="connsiteY2" fmla="*/ 579044 h 579044"/>
              <a:gd name="connsiteX3" fmla="*/ 0 w 8233453"/>
              <a:gd name="connsiteY3" fmla="*/ 568024 h 579044"/>
              <a:gd name="connsiteX4" fmla="*/ 359386 w 8233453"/>
              <a:gd name="connsiteY4" fmla="*/ 544950 h 579044"/>
              <a:gd name="connsiteX0" fmla="*/ 359386 w 8233453"/>
              <a:gd name="connsiteY0" fmla="*/ 570282 h 604376"/>
              <a:gd name="connsiteX1" fmla="*/ 8196014 w 8233453"/>
              <a:gd name="connsiteY1" fmla="*/ 0 h 604376"/>
              <a:gd name="connsiteX2" fmla="*/ 8233453 w 8233453"/>
              <a:gd name="connsiteY2" fmla="*/ 604376 h 604376"/>
              <a:gd name="connsiteX3" fmla="*/ 0 w 8233453"/>
              <a:gd name="connsiteY3" fmla="*/ 593356 h 604376"/>
              <a:gd name="connsiteX4" fmla="*/ 359386 w 8233453"/>
              <a:gd name="connsiteY4" fmla="*/ 570282 h 60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3453" h="604376">
                <a:moveTo>
                  <a:pt x="359386" y="570282"/>
                </a:moveTo>
                <a:lnTo>
                  <a:pt x="8196014" y="0"/>
                </a:lnTo>
                <a:lnTo>
                  <a:pt x="8233453" y="604376"/>
                </a:lnTo>
                <a:lnTo>
                  <a:pt x="0" y="593356"/>
                </a:lnTo>
                <a:lnTo>
                  <a:pt x="359386" y="570282"/>
                </a:lnTo>
                <a:close/>
              </a:path>
            </a:pathLst>
          </a:custGeom>
          <a:solidFill>
            <a:srgbClr val="DDB82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35" y="5583279"/>
            <a:ext cx="2126385" cy="1502646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28649" y="6097409"/>
            <a:ext cx="7886700" cy="9267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200" b="1" dirty="0" smtClean="0">
                <a:solidFill>
                  <a:schemeClr val="bg1"/>
                </a:solidFill>
              </a:rPr>
              <a:t>Andy Abrahams </a:t>
            </a:r>
            <a:r>
              <a:rPr lang="en-GB" sz="1200" b="0" dirty="0" smtClean="0">
                <a:solidFill>
                  <a:schemeClr val="bg1"/>
                </a:solidFill>
              </a:rPr>
              <a:t>– Elected Mayor        </a:t>
            </a:r>
            <a:r>
              <a:rPr lang="en-GB" sz="1200" b="1" dirty="0" smtClean="0">
                <a:solidFill>
                  <a:schemeClr val="bg1"/>
                </a:solidFill>
              </a:rPr>
              <a:t>Hayley</a:t>
            </a:r>
            <a:r>
              <a:rPr lang="en-GB" sz="1200" b="1" baseline="0" dirty="0" smtClean="0">
                <a:solidFill>
                  <a:schemeClr val="bg1"/>
                </a:solidFill>
              </a:rPr>
              <a:t> Barsby </a:t>
            </a:r>
            <a:r>
              <a:rPr lang="en-GB" sz="1200" b="0" baseline="0" dirty="0" smtClean="0">
                <a:solidFill>
                  <a:schemeClr val="bg1"/>
                </a:solidFill>
              </a:rPr>
              <a:t>– Chief </a:t>
            </a:r>
            <a:r>
              <a:rPr lang="en-GB" sz="1200" b="0" dirty="0" smtClean="0">
                <a:solidFill>
                  <a:schemeClr val="bg1"/>
                </a:solidFill>
              </a:rPr>
              <a:t>Executive Officer</a:t>
            </a:r>
            <a:endParaRPr lang="en-GB" sz="1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5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56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689411"/>
            <a:ext cx="7886700" cy="2375209"/>
          </a:xfrm>
        </p:spPr>
        <p:txBody>
          <a:bodyPr>
            <a:normAutofit/>
          </a:bodyPr>
          <a:lstStyle/>
          <a:p>
            <a:r>
              <a:rPr lang="en-GB" altLang="en-US" dirty="0" smtClean="0">
                <a:latin typeface="Arial"/>
                <a:cs typeface="Arial"/>
              </a:rPr>
              <a:t>Procurement Strategy</a:t>
            </a:r>
            <a:endParaRPr lang="en-GB" sz="13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312693"/>
            <a:ext cx="8247157" cy="996285"/>
          </a:xfrm>
        </p:spPr>
        <p:txBody>
          <a:bodyPr>
            <a:normAutofit/>
          </a:bodyPr>
          <a:lstStyle/>
          <a:p>
            <a:r>
              <a:rPr lang="en-GB" dirty="0" smtClean="0"/>
              <a:t>Elected Mayor of Mansfield – Andy Abrahams</a:t>
            </a:r>
          </a:p>
          <a:p>
            <a:endParaRPr lang="en-GB" dirty="0" smtClean="0"/>
          </a:p>
          <a:p>
            <a:endParaRPr lang="en-GB" sz="3200" dirty="0" smtClean="0"/>
          </a:p>
          <a:p>
            <a:endParaRPr lang="en-GB" sz="3200" dirty="0" smtClean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63239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1076376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GB" sz="3200" b="1" dirty="0" smtClean="0">
                <a:solidFill>
                  <a:prstClr val="black"/>
                </a:solidFill>
              </a:rPr>
              <a:t>Aims</a:t>
            </a:r>
            <a:endParaRPr lang="en-GB" sz="4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568794"/>
          </a:xfrm>
        </p:spPr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To provide a simple and streamlined process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A more balanced approach to delivering social value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To retain the Mansfield pound with local firms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To encourage wider collaboration with the Mansfield economy.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None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 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None/>
            </a:pP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5920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b="1" dirty="0" smtClean="0">
                <a:solidFill>
                  <a:prstClr val="black"/>
                </a:solidFill>
                <a:latin typeface="Arial"/>
                <a:cs typeface="Arial"/>
              </a:rPr>
              <a:t>Economic</a:t>
            </a: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 – Supporting the local economy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b="1" dirty="0" smtClean="0">
                <a:solidFill>
                  <a:prstClr val="black"/>
                </a:solidFill>
                <a:latin typeface="Arial"/>
                <a:cs typeface="Arial"/>
              </a:rPr>
              <a:t>Social</a:t>
            </a: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 – Putting Mansfield district at the heart of our activities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b="1" dirty="0" smtClean="0">
                <a:solidFill>
                  <a:prstClr val="black"/>
                </a:solidFill>
                <a:latin typeface="Arial"/>
                <a:cs typeface="Arial"/>
              </a:rPr>
              <a:t>Environmental</a:t>
            </a: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 – Sustainable and responsible. 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endParaRPr lang="en-GB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650" y="601883"/>
            <a:ext cx="7886700" cy="926761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GB" sz="3200" b="1" dirty="0" smtClean="0">
                <a:solidFill>
                  <a:prstClr val="black"/>
                </a:solidFill>
              </a:rPr>
              <a:t>Key Objectives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139545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Encourage local recruitment by suppliers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Encourage training for local people by suppliers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Ensure effective communication with local businesses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Ensure ease of accessibility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Consider the best size of individual contracts.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prstClr val="black"/>
                </a:solidFill>
              </a:rPr>
              <a:t>Economic Actions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8233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Ensure adoption of ethical employment practices by suppliers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Encourage involvement of social enterprises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Deliver social benefits for local communities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Meet diverse needs of the community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Arial"/>
                <a:cs typeface="Arial"/>
              </a:rPr>
              <a:t>Encourage employment and training opportunities in disadvantaged communities.</a:t>
            </a:r>
            <a:endParaRPr lang="en-GB" sz="2400" dirty="0">
              <a:solidFill>
                <a:prstClr val="black"/>
              </a:solidFill>
              <a:latin typeface="Arial"/>
              <a:cs typeface="Arial"/>
            </a:endParaRPr>
          </a:p>
          <a:p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prstClr val="black"/>
                </a:solidFill>
              </a:rPr>
              <a:t>Social Actions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15652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Collaborate with suppliers to maximise opportunities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Consider environmental sustainability at start of projects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Include appropriate contractual standards and targets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Consider environmental factors in tender selection and evaluation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Opt for least environmentally damaging option.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prstClr val="black"/>
                </a:solidFill>
              </a:rPr>
              <a:t>Environment Actions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86142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Flexibility to make procurement quicker, simpler and cheaper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Encouraging the use of e-procurement and innovation in procurement processes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Adopt best practice and ensure proportionality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Effective feedback mechanism.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prstClr val="black"/>
                </a:solidFill>
              </a:rPr>
              <a:t>Innovations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6184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Ring-fenced to local businesses up to a contract value of £50,000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Online recorded guides on how to do business with us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Events with businesses to help overcome any barriers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Targeted support to individual businesses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Arial"/>
                <a:cs typeface="Arial"/>
              </a:rPr>
              <a:t>Toolkit to measure success of the strategy.</a:t>
            </a:r>
            <a:endParaRPr lang="en-GB" altLang="en-US" sz="2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prstClr val="black"/>
                </a:solidFill>
              </a:rPr>
              <a:t>Proposed Improvements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03254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975955"/>
            <a:ext cx="7886700" cy="2149996"/>
          </a:xfrm>
        </p:spPr>
        <p:txBody>
          <a:bodyPr>
            <a:normAutofit/>
          </a:bodyPr>
          <a:lstStyle/>
          <a:p>
            <a:r>
              <a:rPr lang="en-GB" sz="4800" dirty="0" smtClean="0"/>
              <a:t>Any questions?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49540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866</TotalTime>
  <Words>250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Procurement Strategy</vt:lpstr>
      <vt:lpstr>Aims</vt:lpstr>
      <vt:lpstr>Key Objectives</vt:lpstr>
      <vt:lpstr>Economic Actions </vt:lpstr>
      <vt:lpstr>Social Actions</vt:lpstr>
      <vt:lpstr>Environment Actions </vt:lpstr>
      <vt:lpstr>Innovations </vt:lpstr>
      <vt:lpstr>Proposed Improvements </vt:lpstr>
      <vt:lpstr>Any questions?</vt:lpstr>
    </vt:vector>
  </TitlesOfParts>
  <Company>Mansfield District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Bek Daft</dc:creator>
  <cp:lastModifiedBy>Diane Revill</cp:lastModifiedBy>
  <cp:revision>169</cp:revision>
  <dcterms:created xsi:type="dcterms:W3CDTF">2019-04-05T09:55:14Z</dcterms:created>
  <dcterms:modified xsi:type="dcterms:W3CDTF">2021-05-13T08:52:40Z</dcterms:modified>
</cp:coreProperties>
</file>