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3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58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06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7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27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56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3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69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2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7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66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BC8BA-DBB5-4E2A-92AE-55C552792260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F6540-A891-456B-AC64-DF02017F8E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3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8136904" cy="175260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Keith Holland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4400" dirty="0" smtClean="0">
                <a:solidFill>
                  <a:schemeClr val="tx1"/>
                </a:solidFill>
              </a:rPr>
              <a:t>Housing Delivery: What is the Inspector Thinking?</a:t>
            </a:r>
            <a:endParaRPr lang="en-GB" sz="4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131" y="692696"/>
            <a:ext cx="3383915" cy="8001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013176"/>
            <a:ext cx="573246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6571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Mansfield District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Raine</dc:creator>
  <cp:lastModifiedBy>Rebecca Raine</cp:lastModifiedBy>
  <cp:revision>2</cp:revision>
  <dcterms:created xsi:type="dcterms:W3CDTF">2019-10-03T07:32:07Z</dcterms:created>
  <dcterms:modified xsi:type="dcterms:W3CDTF">2019-10-03T07:43:09Z</dcterms:modified>
</cp:coreProperties>
</file>